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nva Sans" panose="020B0604020202020204" charset="0"/>
      <p:regular r:id="rId8"/>
    </p:embeddedFont>
    <p:embeddedFont>
      <p:font typeface="Canva Sans Bold" panose="020B0604020202020204" charset="0"/>
      <p:regular r:id="rId9"/>
    </p:embeddedFont>
    <p:embeddedFont>
      <p:font typeface="Canva Sans Medium" panose="020B0604020202020204" charset="0"/>
      <p:regular r:id="rId10"/>
    </p:embeddedFont>
    <p:embeddedFont>
      <p:font typeface="Muli Heavy" panose="020B0604020202020204" charset="0"/>
      <p:regular r:id="rId11"/>
    </p:embeddedFont>
    <p:embeddedFont>
      <p:font typeface="Open Sans Bold" panose="020B0806030504020204" pitchFamily="34" charset="0"/>
      <p:regular r:id="rId12"/>
      <p:bold r:id="rId13"/>
    </p:embeddedFont>
    <p:embeddedFont>
      <p:font typeface="Rustic Printe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B6CAF-7A4A-0428-7CAA-558F72954042}" v="30" dt="2024-03-11T15:28:42.028"/>
    <p1510:client id="{A13473AD-57AF-BE47-30B7-2FEB3640D9AB}" v="25" dt="2024-03-11T15:12:35.334"/>
    <p1510:client id="{B19315F8-DAD2-7D84-694A-1E0435A06077}" v="80" dt="2024-03-11T15:22:28.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7-AARYAN ADHIKARI" userId="S::aaryan.adhikari@daisyschool.edu.np::1637f589-fe34-44b2-8ec6-ecdc91840dc7" providerId="AD" clId="Web-{A13473AD-57AF-BE47-30B7-2FEB3640D9AB}"/>
    <pc:docChg chg="modSld">
      <pc:chgData name="7-AARYAN ADHIKARI" userId="S::aaryan.adhikari@daisyschool.edu.np::1637f589-fe34-44b2-8ec6-ecdc91840dc7" providerId="AD" clId="Web-{A13473AD-57AF-BE47-30B7-2FEB3640D9AB}" dt="2024-03-11T15:12:35.334" v="24"/>
      <pc:docMkLst>
        <pc:docMk/>
      </pc:docMkLst>
      <pc:sldChg chg="modSp modTransition addAnim modAnim">
        <pc:chgData name="7-AARYAN ADHIKARI" userId="S::aaryan.adhikari@daisyschool.edu.np::1637f589-fe34-44b2-8ec6-ecdc91840dc7" providerId="AD" clId="Web-{A13473AD-57AF-BE47-30B7-2FEB3640D9AB}" dt="2024-03-11T15:12:35.334" v="24"/>
        <pc:sldMkLst>
          <pc:docMk/>
          <pc:sldMk cId="0" sldId="256"/>
        </pc:sldMkLst>
        <pc:spChg chg="mod">
          <ac:chgData name="7-AARYAN ADHIKARI" userId="S::aaryan.adhikari@daisyschool.edu.np::1637f589-fe34-44b2-8ec6-ecdc91840dc7" providerId="AD" clId="Web-{A13473AD-57AF-BE47-30B7-2FEB3640D9AB}" dt="2024-03-11T15:11:41.583" v="18" actId="1076"/>
          <ac:spMkLst>
            <pc:docMk/>
            <pc:sldMk cId="0" sldId="256"/>
            <ac:spMk id="14" creationId="{00000000-0000-0000-0000-000000000000}"/>
          </ac:spMkLst>
        </pc:spChg>
        <pc:spChg chg="mod">
          <ac:chgData name="7-AARYAN ADHIKARI" userId="S::aaryan.adhikari@daisyschool.edu.np::1637f589-fe34-44b2-8ec6-ecdc91840dc7" providerId="AD" clId="Web-{A13473AD-57AF-BE47-30B7-2FEB3640D9AB}" dt="2024-03-11T15:11:37.723" v="14" actId="1076"/>
          <ac:spMkLst>
            <pc:docMk/>
            <pc:sldMk cId="0" sldId="256"/>
            <ac:spMk id="15" creationId="{00000000-0000-0000-0000-000000000000}"/>
          </ac:spMkLst>
        </pc:spChg>
        <pc:spChg chg="mod">
          <ac:chgData name="7-AARYAN ADHIKARI" userId="S::aaryan.adhikari@daisyschool.edu.np::1637f589-fe34-44b2-8ec6-ecdc91840dc7" providerId="AD" clId="Web-{A13473AD-57AF-BE47-30B7-2FEB3640D9AB}" dt="2024-03-11T15:11:44.052" v="19" actId="1076"/>
          <ac:spMkLst>
            <pc:docMk/>
            <pc:sldMk cId="0" sldId="256"/>
            <ac:spMk id="16" creationId="{00000000-0000-0000-0000-000000000000}"/>
          </ac:spMkLst>
        </pc:spChg>
        <pc:spChg chg="mod">
          <ac:chgData name="7-AARYAN ADHIKARI" userId="S::aaryan.adhikari@daisyschool.edu.np::1637f589-fe34-44b2-8ec6-ecdc91840dc7" providerId="AD" clId="Web-{A13473AD-57AF-BE47-30B7-2FEB3640D9AB}" dt="2024-03-11T15:11:37.739" v="15" actId="1076"/>
          <ac:spMkLst>
            <pc:docMk/>
            <pc:sldMk cId="0" sldId="256"/>
            <ac:spMk id="17" creationId="{00000000-0000-0000-0000-000000000000}"/>
          </ac:spMkLst>
        </pc:spChg>
        <pc:spChg chg="mod">
          <ac:chgData name="7-AARYAN ADHIKARI" userId="S::aaryan.adhikari@daisyschool.edu.np::1637f589-fe34-44b2-8ec6-ecdc91840dc7" providerId="AD" clId="Web-{A13473AD-57AF-BE47-30B7-2FEB3640D9AB}" dt="2024-03-11T15:11:37.755" v="16" actId="1076"/>
          <ac:spMkLst>
            <pc:docMk/>
            <pc:sldMk cId="0" sldId="256"/>
            <ac:spMk id="18" creationId="{00000000-0000-0000-0000-000000000000}"/>
          </ac:spMkLst>
        </pc:spChg>
        <pc:spChg chg="mod">
          <ac:chgData name="7-AARYAN ADHIKARI" userId="S::aaryan.adhikari@daisyschool.edu.np::1637f589-fe34-44b2-8ec6-ecdc91840dc7" providerId="AD" clId="Web-{A13473AD-57AF-BE47-30B7-2FEB3640D9AB}" dt="2024-03-11T15:11:37.755" v="17" actId="1076"/>
          <ac:spMkLst>
            <pc:docMk/>
            <pc:sldMk cId="0" sldId="256"/>
            <ac:spMk id="19" creationId="{00000000-0000-0000-0000-000000000000}"/>
          </ac:spMkLst>
        </pc:spChg>
      </pc:sldChg>
    </pc:docChg>
  </pc:docChgLst>
  <pc:docChgLst>
    <pc:chgData name="7-AARYAN ADHIKARI" userId="S::aaryan.adhikari@daisyschool.edu.np::1637f589-fe34-44b2-8ec6-ecdc91840dc7" providerId="AD" clId="Web-{B19315F8-DAD2-7D84-694A-1E0435A06077}"/>
    <pc:docChg chg="modSld">
      <pc:chgData name="7-AARYAN ADHIKARI" userId="S::aaryan.adhikari@daisyschool.edu.np::1637f589-fe34-44b2-8ec6-ecdc91840dc7" providerId="AD" clId="Web-{B19315F8-DAD2-7D84-694A-1E0435A06077}" dt="2024-03-11T15:22:28.070" v="74" actId="1076"/>
      <pc:docMkLst>
        <pc:docMk/>
      </pc:docMkLst>
      <pc:sldChg chg="modSp addAnim delAnim">
        <pc:chgData name="7-AARYAN ADHIKARI" userId="S::aaryan.adhikari@daisyschool.edu.np::1637f589-fe34-44b2-8ec6-ecdc91840dc7" providerId="AD" clId="Web-{B19315F8-DAD2-7D84-694A-1E0435A06077}" dt="2024-03-11T15:15:50.999" v="44"/>
        <pc:sldMkLst>
          <pc:docMk/>
          <pc:sldMk cId="0" sldId="256"/>
        </pc:sldMkLst>
        <pc:spChg chg="ord">
          <ac:chgData name="7-AARYAN ADHIKARI" userId="S::aaryan.adhikari@daisyschool.edu.np::1637f589-fe34-44b2-8ec6-ecdc91840dc7" providerId="AD" clId="Web-{B19315F8-DAD2-7D84-694A-1E0435A06077}" dt="2024-03-11T15:15:04.748" v="40"/>
          <ac:spMkLst>
            <pc:docMk/>
            <pc:sldMk cId="0" sldId="256"/>
            <ac:spMk id="3" creationId="{00000000-0000-0000-0000-000000000000}"/>
          </ac:spMkLst>
        </pc:spChg>
        <pc:spChg chg="ord">
          <ac:chgData name="7-AARYAN ADHIKARI" userId="S::aaryan.adhikari@daisyschool.edu.np::1637f589-fe34-44b2-8ec6-ecdc91840dc7" providerId="AD" clId="Web-{B19315F8-DAD2-7D84-694A-1E0435A06077}" dt="2024-03-11T15:15:03.654" v="37"/>
          <ac:spMkLst>
            <pc:docMk/>
            <pc:sldMk cId="0" sldId="256"/>
            <ac:spMk id="7" creationId="{00000000-0000-0000-0000-000000000000}"/>
          </ac:spMkLst>
        </pc:spChg>
        <pc:spChg chg="ord">
          <ac:chgData name="7-AARYAN ADHIKARI" userId="S::aaryan.adhikari@daisyschool.edu.np::1637f589-fe34-44b2-8ec6-ecdc91840dc7" providerId="AD" clId="Web-{B19315F8-DAD2-7D84-694A-1E0435A06077}" dt="2024-03-11T15:15:00.029" v="31"/>
          <ac:spMkLst>
            <pc:docMk/>
            <pc:sldMk cId="0" sldId="256"/>
            <ac:spMk id="8" creationId="{00000000-0000-0000-0000-000000000000}"/>
          </ac:spMkLst>
        </pc:spChg>
        <pc:spChg chg="ord">
          <ac:chgData name="7-AARYAN ADHIKARI" userId="S::aaryan.adhikari@daisyschool.edu.np::1637f589-fe34-44b2-8ec6-ecdc91840dc7" providerId="AD" clId="Web-{B19315F8-DAD2-7D84-694A-1E0435A06077}" dt="2024-03-11T15:14:55.388" v="23"/>
          <ac:spMkLst>
            <pc:docMk/>
            <pc:sldMk cId="0" sldId="256"/>
            <ac:spMk id="11" creationId="{00000000-0000-0000-0000-000000000000}"/>
          </ac:spMkLst>
        </pc:spChg>
        <pc:spChg chg="ord">
          <ac:chgData name="7-AARYAN ADHIKARI" userId="S::aaryan.adhikari@daisyschool.edu.np::1637f589-fe34-44b2-8ec6-ecdc91840dc7" providerId="AD" clId="Web-{B19315F8-DAD2-7D84-694A-1E0435A06077}" dt="2024-03-11T15:14:52.419" v="15"/>
          <ac:spMkLst>
            <pc:docMk/>
            <pc:sldMk cId="0" sldId="256"/>
            <ac:spMk id="15" creationId="{00000000-0000-0000-0000-000000000000}"/>
          </ac:spMkLst>
        </pc:spChg>
      </pc:sldChg>
      <pc:sldChg chg="addAnim modAnim">
        <pc:chgData name="7-AARYAN ADHIKARI" userId="S::aaryan.adhikari@daisyschool.edu.np::1637f589-fe34-44b2-8ec6-ecdc91840dc7" providerId="AD" clId="Web-{B19315F8-DAD2-7D84-694A-1E0435A06077}" dt="2024-03-11T15:18:14.924" v="54"/>
        <pc:sldMkLst>
          <pc:docMk/>
          <pc:sldMk cId="0" sldId="257"/>
        </pc:sldMkLst>
      </pc:sldChg>
      <pc:sldChg chg="addAnim modAnim">
        <pc:chgData name="7-AARYAN ADHIKARI" userId="S::aaryan.adhikari@daisyschool.edu.np::1637f589-fe34-44b2-8ec6-ecdc91840dc7" providerId="AD" clId="Web-{B19315F8-DAD2-7D84-694A-1E0435A06077}" dt="2024-03-11T15:18:18.424" v="56"/>
        <pc:sldMkLst>
          <pc:docMk/>
          <pc:sldMk cId="0" sldId="258"/>
        </pc:sldMkLst>
      </pc:sldChg>
      <pc:sldChg chg="modSp addAnim">
        <pc:chgData name="7-AARYAN ADHIKARI" userId="S::aaryan.adhikari@daisyschool.edu.np::1637f589-fe34-44b2-8ec6-ecdc91840dc7" providerId="AD" clId="Web-{B19315F8-DAD2-7D84-694A-1E0435A06077}" dt="2024-03-11T15:16:25.656" v="47"/>
        <pc:sldMkLst>
          <pc:docMk/>
          <pc:sldMk cId="0" sldId="259"/>
        </pc:sldMkLst>
        <pc:spChg chg="mod">
          <ac:chgData name="7-AARYAN ADHIKARI" userId="S::aaryan.adhikari@daisyschool.edu.np::1637f589-fe34-44b2-8ec6-ecdc91840dc7" providerId="AD" clId="Web-{B19315F8-DAD2-7D84-694A-1E0435A06077}" dt="2024-03-11T15:13:51.465" v="2" actId="1076"/>
          <ac:spMkLst>
            <pc:docMk/>
            <pc:sldMk cId="0" sldId="259"/>
            <ac:spMk id="13" creationId="{00000000-0000-0000-0000-000000000000}"/>
          </ac:spMkLst>
        </pc:spChg>
        <pc:grpChg chg="mod">
          <ac:chgData name="7-AARYAN ADHIKARI" userId="S::aaryan.adhikari@daisyschool.edu.np::1637f589-fe34-44b2-8ec6-ecdc91840dc7" providerId="AD" clId="Web-{B19315F8-DAD2-7D84-694A-1E0435A06077}" dt="2024-03-11T15:13:46.809" v="1" actId="1076"/>
          <ac:grpSpMkLst>
            <pc:docMk/>
            <pc:sldMk cId="0" sldId="259"/>
            <ac:grpSpMk id="3" creationId="{00000000-0000-0000-0000-000000000000}"/>
          </ac:grpSpMkLst>
        </pc:grpChg>
      </pc:sldChg>
      <pc:sldChg chg="modSp addAnim">
        <pc:chgData name="7-AARYAN ADHIKARI" userId="S::aaryan.adhikari@daisyschool.edu.np::1637f589-fe34-44b2-8ec6-ecdc91840dc7" providerId="AD" clId="Web-{B19315F8-DAD2-7D84-694A-1E0435A06077}" dt="2024-03-11T15:20:49.880" v="59" actId="20577"/>
        <pc:sldMkLst>
          <pc:docMk/>
          <pc:sldMk cId="0" sldId="260"/>
        </pc:sldMkLst>
        <pc:spChg chg="mod">
          <ac:chgData name="7-AARYAN ADHIKARI" userId="S::aaryan.adhikari@daisyschool.edu.np::1637f589-fe34-44b2-8ec6-ecdc91840dc7" providerId="AD" clId="Web-{B19315F8-DAD2-7D84-694A-1E0435A06077}" dt="2024-03-11T15:20:49.880" v="59" actId="20577"/>
          <ac:spMkLst>
            <pc:docMk/>
            <pc:sldMk cId="0" sldId="260"/>
            <ac:spMk id="7" creationId="{00000000-0000-0000-0000-000000000000}"/>
          </ac:spMkLst>
        </pc:spChg>
      </pc:sldChg>
      <pc:sldChg chg="modSp addAnim">
        <pc:chgData name="7-AARYAN ADHIKARI" userId="S::aaryan.adhikari@daisyschool.edu.np::1637f589-fe34-44b2-8ec6-ecdc91840dc7" providerId="AD" clId="Web-{B19315F8-DAD2-7D84-694A-1E0435A06077}" dt="2024-03-11T15:22:28.070" v="74" actId="1076"/>
        <pc:sldMkLst>
          <pc:docMk/>
          <pc:sldMk cId="0" sldId="261"/>
        </pc:sldMkLst>
        <pc:spChg chg="mod">
          <ac:chgData name="7-AARYAN ADHIKARI" userId="S::aaryan.adhikari@daisyschool.edu.np::1637f589-fe34-44b2-8ec6-ecdc91840dc7" providerId="AD" clId="Web-{B19315F8-DAD2-7D84-694A-1E0435A06077}" dt="2024-03-11T15:22:28.070" v="74" actId="1076"/>
          <ac:spMkLst>
            <pc:docMk/>
            <pc:sldMk cId="0" sldId="261"/>
            <ac:spMk id="2" creationId="{00000000-0000-0000-0000-000000000000}"/>
          </ac:spMkLst>
        </pc:spChg>
        <pc:spChg chg="mod">
          <ac:chgData name="7-AARYAN ADHIKARI" userId="S::aaryan.adhikari@daisyschool.edu.np::1637f589-fe34-44b2-8ec6-ecdc91840dc7" providerId="AD" clId="Web-{B19315F8-DAD2-7D84-694A-1E0435A06077}" dt="2024-03-11T15:22:10.382" v="72" actId="1076"/>
          <ac:spMkLst>
            <pc:docMk/>
            <pc:sldMk cId="0" sldId="261"/>
            <ac:spMk id="5" creationId="{00000000-0000-0000-0000-000000000000}"/>
          </ac:spMkLst>
        </pc:spChg>
        <pc:spChg chg="mod">
          <ac:chgData name="7-AARYAN ADHIKARI" userId="S::aaryan.adhikari@daisyschool.edu.np::1637f589-fe34-44b2-8ec6-ecdc91840dc7" providerId="AD" clId="Web-{B19315F8-DAD2-7D84-694A-1E0435A06077}" dt="2024-03-11T15:21:37.600" v="65" actId="1076"/>
          <ac:spMkLst>
            <pc:docMk/>
            <pc:sldMk cId="0" sldId="261"/>
            <ac:spMk id="14" creationId="{00000000-0000-0000-0000-000000000000}"/>
          </ac:spMkLst>
        </pc:spChg>
        <pc:spChg chg="mod">
          <ac:chgData name="7-AARYAN ADHIKARI" userId="S::aaryan.adhikari@daisyschool.edu.np::1637f589-fe34-44b2-8ec6-ecdc91840dc7" providerId="AD" clId="Web-{B19315F8-DAD2-7D84-694A-1E0435A06077}" dt="2024-03-11T15:21:57.210" v="67" actId="1076"/>
          <ac:spMkLst>
            <pc:docMk/>
            <pc:sldMk cId="0" sldId="261"/>
            <ac:spMk id="15" creationId="{00000000-0000-0000-0000-000000000000}"/>
          </ac:spMkLst>
        </pc:spChg>
        <pc:spChg chg="mod">
          <ac:chgData name="7-AARYAN ADHIKARI" userId="S::aaryan.adhikari@daisyschool.edu.np::1637f589-fe34-44b2-8ec6-ecdc91840dc7" providerId="AD" clId="Web-{B19315F8-DAD2-7D84-694A-1E0435A06077}" dt="2024-03-11T15:21:57.241" v="68" actId="1076"/>
          <ac:spMkLst>
            <pc:docMk/>
            <pc:sldMk cId="0" sldId="261"/>
            <ac:spMk id="16" creationId="{00000000-0000-0000-0000-000000000000}"/>
          </ac:spMkLst>
        </pc:spChg>
        <pc:spChg chg="mod">
          <ac:chgData name="7-AARYAN ADHIKARI" userId="S::aaryan.adhikari@daisyschool.edu.np::1637f589-fe34-44b2-8ec6-ecdc91840dc7" providerId="AD" clId="Web-{B19315F8-DAD2-7D84-694A-1E0435A06077}" dt="2024-03-11T15:22:22.195" v="73" actId="1076"/>
          <ac:spMkLst>
            <pc:docMk/>
            <pc:sldMk cId="0" sldId="261"/>
            <ac:spMk id="17" creationId="{00000000-0000-0000-0000-000000000000}"/>
          </ac:spMkLst>
        </pc:spChg>
        <pc:spChg chg="mod">
          <ac:chgData name="7-AARYAN ADHIKARI" userId="S::aaryan.adhikari@daisyschool.edu.np::1637f589-fe34-44b2-8ec6-ecdc91840dc7" providerId="AD" clId="Web-{B19315F8-DAD2-7D84-694A-1E0435A06077}" dt="2024-03-11T15:21:57.272" v="70" actId="1076"/>
          <ac:spMkLst>
            <pc:docMk/>
            <pc:sldMk cId="0" sldId="261"/>
            <ac:spMk id="18" creationId="{00000000-0000-0000-0000-000000000000}"/>
          </ac:spMkLst>
        </pc:spChg>
      </pc:sldChg>
    </pc:docChg>
  </pc:docChgLst>
  <pc:docChgLst>
    <pc:chgData name="7-AARYAN ADHIKARI" userId="S::aaryan.adhikari@daisyschool.edu.np::1637f589-fe34-44b2-8ec6-ecdc91840dc7" providerId="AD" clId="Web-{032B6CAF-7A4A-0428-7CAA-558F72954042}"/>
    <pc:docChg chg="modSld">
      <pc:chgData name="7-AARYAN ADHIKARI" userId="S::aaryan.adhikari@daisyschool.edu.np::1637f589-fe34-44b2-8ec6-ecdc91840dc7" providerId="AD" clId="Web-{032B6CAF-7A4A-0428-7CAA-558F72954042}" dt="2024-03-11T15:28:41.153" v="26" actId="20577"/>
      <pc:docMkLst>
        <pc:docMk/>
      </pc:docMkLst>
      <pc:sldChg chg="modSp">
        <pc:chgData name="7-AARYAN ADHIKARI" userId="S::aaryan.adhikari@daisyschool.edu.np::1637f589-fe34-44b2-8ec6-ecdc91840dc7" providerId="AD" clId="Web-{032B6CAF-7A4A-0428-7CAA-558F72954042}" dt="2024-03-11T15:26:50.835" v="13" actId="1076"/>
        <pc:sldMkLst>
          <pc:docMk/>
          <pc:sldMk cId="0" sldId="256"/>
        </pc:sldMkLst>
        <pc:spChg chg="mod">
          <ac:chgData name="7-AARYAN ADHIKARI" userId="S::aaryan.adhikari@daisyschool.edu.np::1637f589-fe34-44b2-8ec6-ecdc91840dc7" providerId="AD" clId="Web-{032B6CAF-7A4A-0428-7CAA-558F72954042}" dt="2024-03-11T15:26:50.835" v="13" actId="1076"/>
          <ac:spMkLst>
            <pc:docMk/>
            <pc:sldMk cId="0" sldId="256"/>
            <ac:spMk id="2" creationId="{00000000-0000-0000-0000-000000000000}"/>
          </ac:spMkLst>
        </pc:spChg>
        <pc:spChg chg="mod">
          <ac:chgData name="7-AARYAN ADHIKARI" userId="S::aaryan.adhikari@daisyschool.edu.np::1637f589-fe34-44b2-8ec6-ecdc91840dc7" providerId="AD" clId="Web-{032B6CAF-7A4A-0428-7CAA-558F72954042}" dt="2024-03-11T15:26:42.162" v="7" actId="1076"/>
          <ac:spMkLst>
            <pc:docMk/>
            <pc:sldMk cId="0" sldId="256"/>
            <ac:spMk id="14" creationId="{00000000-0000-0000-0000-000000000000}"/>
          </ac:spMkLst>
        </pc:spChg>
        <pc:spChg chg="mod">
          <ac:chgData name="7-AARYAN ADHIKARI" userId="S::aaryan.adhikari@daisyschool.edu.np::1637f589-fe34-44b2-8ec6-ecdc91840dc7" providerId="AD" clId="Web-{032B6CAF-7A4A-0428-7CAA-558F72954042}" dt="2024-03-11T15:26:42.225" v="10" actId="1076"/>
          <ac:spMkLst>
            <pc:docMk/>
            <pc:sldMk cId="0" sldId="256"/>
            <ac:spMk id="15" creationId="{00000000-0000-0000-0000-000000000000}"/>
          </ac:spMkLst>
        </pc:spChg>
        <pc:spChg chg="mod">
          <ac:chgData name="7-AARYAN ADHIKARI" userId="S::aaryan.adhikari@daisyschool.edu.np::1637f589-fe34-44b2-8ec6-ecdc91840dc7" providerId="AD" clId="Web-{032B6CAF-7A4A-0428-7CAA-558F72954042}" dt="2024-03-11T15:26:42.178" v="8" actId="1076"/>
          <ac:spMkLst>
            <pc:docMk/>
            <pc:sldMk cId="0" sldId="256"/>
            <ac:spMk id="17" creationId="{00000000-0000-0000-0000-000000000000}"/>
          </ac:spMkLst>
        </pc:spChg>
        <pc:spChg chg="mod">
          <ac:chgData name="7-AARYAN ADHIKARI" userId="S::aaryan.adhikari@daisyschool.edu.np::1637f589-fe34-44b2-8ec6-ecdc91840dc7" providerId="AD" clId="Web-{032B6CAF-7A4A-0428-7CAA-558F72954042}" dt="2024-03-11T15:26:42.194" v="9" actId="1076"/>
          <ac:spMkLst>
            <pc:docMk/>
            <pc:sldMk cId="0" sldId="256"/>
            <ac:spMk id="18" creationId="{00000000-0000-0000-0000-000000000000}"/>
          </ac:spMkLst>
        </pc:spChg>
        <pc:spChg chg="mod">
          <ac:chgData name="7-AARYAN ADHIKARI" userId="S::aaryan.adhikari@daisyschool.edu.np::1637f589-fe34-44b2-8ec6-ecdc91840dc7" providerId="AD" clId="Web-{032B6CAF-7A4A-0428-7CAA-558F72954042}" dt="2024-03-11T15:26:42.225" v="11" actId="1076"/>
          <ac:spMkLst>
            <pc:docMk/>
            <pc:sldMk cId="0" sldId="256"/>
            <ac:spMk id="19" creationId="{00000000-0000-0000-0000-000000000000}"/>
          </ac:spMkLst>
        </pc:spChg>
      </pc:sldChg>
      <pc:sldChg chg="modSp">
        <pc:chgData name="7-AARYAN ADHIKARI" userId="S::aaryan.adhikari@daisyschool.edu.np::1637f589-fe34-44b2-8ec6-ecdc91840dc7" providerId="AD" clId="Web-{032B6CAF-7A4A-0428-7CAA-558F72954042}" dt="2024-03-11T15:28:41.153" v="26" actId="20577"/>
        <pc:sldMkLst>
          <pc:docMk/>
          <pc:sldMk cId="0" sldId="261"/>
        </pc:sldMkLst>
        <pc:spChg chg="mod">
          <ac:chgData name="7-AARYAN ADHIKARI" userId="S::aaryan.adhikari@daisyschool.edu.np::1637f589-fe34-44b2-8ec6-ecdc91840dc7" providerId="AD" clId="Web-{032B6CAF-7A4A-0428-7CAA-558F72954042}" dt="2024-03-11T15:28:41.153" v="26" actId="20577"/>
          <ac:spMkLst>
            <pc:docMk/>
            <pc:sldMk cId="0" sldId="261"/>
            <ac:spMk id="5" creationId="{00000000-0000-0000-0000-000000000000}"/>
          </ac:spMkLst>
        </pc:spChg>
        <pc:spChg chg="mod">
          <ac:chgData name="7-AARYAN ADHIKARI" userId="S::aaryan.adhikari@daisyschool.edu.np::1637f589-fe34-44b2-8ec6-ecdc91840dc7" providerId="AD" clId="Web-{032B6CAF-7A4A-0428-7CAA-558F72954042}" dt="2024-03-11T15:28:13.714" v="20" actId="1076"/>
          <ac:spMkLst>
            <pc:docMk/>
            <pc:sldMk cId="0" sldId="261"/>
            <ac:spMk id="15" creationId="{00000000-0000-0000-0000-000000000000}"/>
          </ac:spMkLst>
        </pc:spChg>
        <pc:spChg chg="mod">
          <ac:chgData name="7-AARYAN ADHIKARI" userId="S::aaryan.adhikari@daisyschool.edu.np::1637f589-fe34-44b2-8ec6-ecdc91840dc7" providerId="AD" clId="Web-{032B6CAF-7A4A-0428-7CAA-558F72954042}" dt="2024-03-11T15:28:13.730" v="21" actId="1076"/>
          <ac:spMkLst>
            <pc:docMk/>
            <pc:sldMk cId="0" sldId="261"/>
            <ac:spMk id="16" creationId="{00000000-0000-0000-0000-000000000000}"/>
          </ac:spMkLst>
        </pc:spChg>
        <pc:spChg chg="mod">
          <ac:chgData name="7-AARYAN ADHIKARI" userId="S::aaryan.adhikari@daisyschool.edu.np::1637f589-fe34-44b2-8ec6-ecdc91840dc7" providerId="AD" clId="Web-{032B6CAF-7A4A-0428-7CAA-558F72954042}" dt="2024-03-11T15:28:13.746" v="22" actId="1076"/>
          <ac:spMkLst>
            <pc:docMk/>
            <pc:sldMk cId="0" sldId="261"/>
            <ac:spMk id="17" creationId="{00000000-0000-0000-0000-000000000000}"/>
          </ac:spMkLst>
        </pc:spChg>
        <pc:spChg chg="mod">
          <ac:chgData name="7-AARYAN ADHIKARI" userId="S::aaryan.adhikari@daisyschool.edu.np::1637f589-fe34-44b2-8ec6-ecdc91840dc7" providerId="AD" clId="Web-{032B6CAF-7A4A-0428-7CAA-558F72954042}" dt="2024-03-11T15:28:13.761" v="23" actId="1076"/>
          <ac:spMkLst>
            <pc:docMk/>
            <pc:sldMk cId="0" sldId="261"/>
            <ac:spMk id="1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4.png"/><Relationship Id="rId18" Type="http://schemas.openxmlformats.org/officeDocument/2006/relationships/image" Target="../media/image11.svg"/><Relationship Id="rId26" Type="http://schemas.openxmlformats.org/officeDocument/2006/relationships/image" Target="../media/image17.svg"/><Relationship Id="rId3" Type="http://schemas.openxmlformats.org/officeDocument/2006/relationships/image" Target="../media/image20.png"/><Relationship Id="rId21"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23.svg"/><Relationship Id="rId17" Type="http://schemas.openxmlformats.org/officeDocument/2006/relationships/image" Target="../media/image10.png"/><Relationship Id="rId25"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9.svg"/><Relationship Id="rId20"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2.png"/><Relationship Id="rId24" Type="http://schemas.openxmlformats.org/officeDocument/2006/relationships/image" Target="../media/image15.svg"/><Relationship Id="rId5" Type="http://schemas.openxmlformats.org/officeDocument/2006/relationships/image" Target="../media/image2.png"/><Relationship Id="rId15" Type="http://schemas.openxmlformats.org/officeDocument/2006/relationships/image" Target="../media/image8.png"/><Relationship Id="rId23" Type="http://schemas.openxmlformats.org/officeDocument/2006/relationships/image" Target="../media/image14.png"/><Relationship Id="rId28" Type="http://schemas.openxmlformats.org/officeDocument/2006/relationships/image" Target="../media/image19.svg"/><Relationship Id="rId10" Type="http://schemas.openxmlformats.org/officeDocument/2006/relationships/image" Target="../media/image7.svg"/><Relationship Id="rId19" Type="http://schemas.openxmlformats.org/officeDocument/2006/relationships/image" Target="../media/image26.png"/><Relationship Id="rId4" Type="http://schemas.openxmlformats.org/officeDocument/2006/relationships/image" Target="../media/image21.svg"/><Relationship Id="rId9" Type="http://schemas.openxmlformats.org/officeDocument/2006/relationships/image" Target="../media/image6.png"/><Relationship Id="rId14" Type="http://schemas.openxmlformats.org/officeDocument/2006/relationships/image" Target="../media/image25.svg"/><Relationship Id="rId22" Type="http://schemas.openxmlformats.org/officeDocument/2006/relationships/image" Target="../media/image13.svg"/><Relationship Id="rId2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80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4" name="TextBox 14"/>
          <p:cNvSpPr txBox="1"/>
          <p:nvPr/>
        </p:nvSpPr>
        <p:spPr>
          <a:xfrm>
            <a:off x="3774351" y="2148071"/>
            <a:ext cx="10241478" cy="5219416"/>
          </a:xfrm>
          <a:prstGeom prst="rect">
            <a:avLst/>
          </a:prstGeom>
        </p:spPr>
        <p:txBody>
          <a:bodyPr lIns="0" tIns="0" rIns="0" bIns="0" rtlCol="0" anchor="t">
            <a:spAutoFit/>
          </a:bodyPr>
          <a:lstStyle/>
          <a:p>
            <a:pPr algn="ctr">
              <a:lnSpc>
                <a:spcPts val="12236"/>
              </a:lnSpc>
            </a:pPr>
            <a:r>
              <a:rPr lang="en-US" sz="14567" spc="-874">
                <a:solidFill>
                  <a:srgbClr val="0B4E7C"/>
                </a:solidFill>
                <a:latin typeface="Rustic Printed"/>
              </a:rPr>
              <a:t>STUDENT </a:t>
            </a:r>
          </a:p>
          <a:p>
            <a:pPr algn="ctr">
              <a:lnSpc>
                <a:spcPts val="12236"/>
              </a:lnSpc>
            </a:pPr>
            <a:r>
              <a:rPr lang="en-US" sz="14567" spc="-874">
                <a:solidFill>
                  <a:srgbClr val="0B4E7C"/>
                </a:solidFill>
                <a:latin typeface="Rustic Printed"/>
              </a:rPr>
              <a:t>REGISTRATION</a:t>
            </a:r>
          </a:p>
          <a:p>
            <a:pPr marL="0" lvl="0" indent="0" algn="ctr">
              <a:lnSpc>
                <a:spcPts val="12236"/>
              </a:lnSpc>
            </a:pPr>
            <a:r>
              <a:rPr lang="en-US" sz="14567" spc="-874">
                <a:solidFill>
                  <a:srgbClr val="0B4E7C"/>
                </a:solidFill>
                <a:latin typeface="Rustic Printed"/>
              </a:rPr>
              <a:t>SYSTEM</a:t>
            </a:r>
          </a:p>
        </p:txBody>
      </p:sp>
      <p:sp>
        <p:nvSpPr>
          <p:cNvPr id="16" name="TextBox 16"/>
          <p:cNvSpPr txBox="1"/>
          <p:nvPr/>
        </p:nvSpPr>
        <p:spPr>
          <a:xfrm>
            <a:off x="5291446" y="6765016"/>
            <a:ext cx="7592609" cy="384721"/>
          </a:xfrm>
          <a:prstGeom prst="rect">
            <a:avLst/>
          </a:prstGeom>
          <a:solidFill>
            <a:srgbClr val="ED7D31"/>
          </a:solidFill>
        </p:spPr>
        <p:txBody>
          <a:bodyPr wrap="square" lIns="0" tIns="0" rIns="0" bIns="0" rtlCol="0" anchor="t">
            <a:spAutoFit/>
          </a:bodyPr>
          <a:lstStyle/>
          <a:p>
            <a:pPr marL="0" lvl="0" indent="0" algn="ctr">
              <a:lnSpc>
                <a:spcPts val="2955"/>
              </a:lnSpc>
              <a:spcBef>
                <a:spcPct val="0"/>
              </a:spcBef>
            </a:pPr>
            <a:r>
              <a:rPr lang="en-US" sz="2841" spc="179">
                <a:solidFill>
                  <a:srgbClr val="000000"/>
                </a:solidFill>
                <a:latin typeface="Canva Sans Medium"/>
              </a:rPr>
              <a:t>PROJECT BY A GROUP OF CLASS 10</a:t>
            </a:r>
          </a:p>
        </p:txBody>
      </p:sp>
      <p:sp>
        <p:nvSpPr>
          <p:cNvPr id="17" name="Freeform 17"/>
          <p:cNvSpPr/>
          <p:nvPr/>
        </p:nvSpPr>
        <p:spPr>
          <a:xfrm rot="14776283">
            <a:off x="2256767" y="5975138"/>
            <a:ext cx="3006541" cy="1822845"/>
          </a:xfrm>
          <a:custGeom>
            <a:avLst/>
            <a:gdLst/>
            <a:ahLst/>
            <a:cxnLst/>
            <a:rect l="l" t="t" r="r" b="b"/>
            <a:pathLst>
              <a:path w="3033541" h="1822845">
                <a:moveTo>
                  <a:pt x="0" y="0"/>
                </a:moveTo>
                <a:lnTo>
                  <a:pt x="3033541" y="0"/>
                </a:lnTo>
                <a:lnTo>
                  <a:pt x="3033541" y="1822845"/>
                </a:lnTo>
                <a:lnTo>
                  <a:pt x="0" y="182284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8" name="Freeform 18"/>
          <p:cNvSpPr/>
          <p:nvPr/>
        </p:nvSpPr>
        <p:spPr>
          <a:xfrm flipH="1">
            <a:off x="3754605" y="2159909"/>
            <a:ext cx="1579770" cy="1731487"/>
          </a:xfrm>
          <a:custGeom>
            <a:avLst/>
            <a:gdLst/>
            <a:ahLst/>
            <a:cxnLst/>
            <a:rect l="l" t="t" r="r" b="b"/>
            <a:pathLst>
              <a:path w="1606770" h="1731487">
                <a:moveTo>
                  <a:pt x="1606771" y="0"/>
                </a:moveTo>
                <a:lnTo>
                  <a:pt x="0" y="0"/>
                </a:lnTo>
                <a:lnTo>
                  <a:pt x="0" y="1731487"/>
                </a:lnTo>
                <a:lnTo>
                  <a:pt x="1606771" y="1731487"/>
                </a:lnTo>
                <a:lnTo>
                  <a:pt x="1606771"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5" name="Freeform 15"/>
          <p:cNvSpPr/>
          <p:nvPr/>
        </p:nvSpPr>
        <p:spPr>
          <a:xfrm rot="4142913">
            <a:off x="12622357" y="2156350"/>
            <a:ext cx="3006541" cy="1822845"/>
          </a:xfrm>
          <a:custGeom>
            <a:avLst/>
            <a:gdLst/>
            <a:ahLst/>
            <a:cxnLst/>
            <a:rect l="l" t="t" r="r" b="b"/>
            <a:pathLst>
              <a:path w="3033541" h="1822845">
                <a:moveTo>
                  <a:pt x="0" y="0"/>
                </a:moveTo>
                <a:lnTo>
                  <a:pt x="3033541" y="0"/>
                </a:lnTo>
                <a:lnTo>
                  <a:pt x="3033541" y="1822845"/>
                </a:lnTo>
                <a:lnTo>
                  <a:pt x="0" y="182284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9" name="Freeform 19"/>
          <p:cNvSpPr/>
          <p:nvPr/>
        </p:nvSpPr>
        <p:spPr>
          <a:xfrm>
            <a:off x="13341630" y="6340083"/>
            <a:ext cx="1221381" cy="1345280"/>
          </a:xfrm>
          <a:custGeom>
            <a:avLst/>
            <a:gdLst/>
            <a:ahLst/>
            <a:cxnLst/>
            <a:rect l="l" t="t" r="r" b="b"/>
            <a:pathLst>
              <a:path w="1248381" h="1345280">
                <a:moveTo>
                  <a:pt x="0" y="0"/>
                </a:moveTo>
                <a:lnTo>
                  <a:pt x="1248381" y="0"/>
                </a:lnTo>
                <a:lnTo>
                  <a:pt x="1248381" y="1345280"/>
                </a:lnTo>
                <a:lnTo>
                  <a:pt x="0" y="134528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childTnLst>
                                </p:cTn>
                              </p:par>
                              <p:par>
                                <p:cTn id="55" presetID="53" presetClass="entr" presetSubtype="16"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par>
                                <p:cTn id="60" presetID="53" presetClass="entr" presetSubtype="16"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Effect transition="in" filter="fade">
                                      <p:cBhvr>
                                        <p:cTn id="64" dur="500"/>
                                        <p:tgtEl>
                                          <p:spTgt spid="10"/>
                                        </p:tgtEl>
                                      </p:cBhvr>
                                    </p:animEffect>
                                  </p:childTnLst>
                                </p:cTn>
                              </p:par>
                              <p:par>
                                <p:cTn id="65" presetID="53" presetClass="entr" presetSubtype="16"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p:cTn id="67" dur="500" fill="hold"/>
                                        <p:tgtEl>
                                          <p:spTgt spid="4"/>
                                        </p:tgtEl>
                                        <p:attrNameLst>
                                          <p:attrName>ppt_w</p:attrName>
                                        </p:attrNameLst>
                                      </p:cBhvr>
                                      <p:tavLst>
                                        <p:tav tm="0">
                                          <p:val>
                                            <p:fltVal val="0"/>
                                          </p:val>
                                        </p:tav>
                                        <p:tav tm="100000">
                                          <p:val>
                                            <p:strVal val="#ppt_w"/>
                                          </p:val>
                                        </p:tav>
                                      </p:tavLst>
                                    </p:anim>
                                    <p:anim calcmode="lin" valueType="num">
                                      <p:cBhvr>
                                        <p:cTn id="68" dur="500" fill="hold"/>
                                        <p:tgtEl>
                                          <p:spTgt spid="4"/>
                                        </p:tgtEl>
                                        <p:attrNameLst>
                                          <p:attrName>ppt_h</p:attrName>
                                        </p:attrNameLst>
                                      </p:cBhvr>
                                      <p:tavLst>
                                        <p:tav tm="0">
                                          <p:val>
                                            <p:fltVal val="0"/>
                                          </p:val>
                                        </p:tav>
                                        <p:tav tm="100000">
                                          <p:val>
                                            <p:strVal val="#ppt_h"/>
                                          </p:val>
                                        </p:tav>
                                      </p:tavLst>
                                    </p:anim>
                                    <p:animEffect transition="in" filter="fade">
                                      <p:cBhvr>
                                        <p:cTn id="69" dur="500"/>
                                        <p:tgtEl>
                                          <p:spTgt spid="4"/>
                                        </p:tgtEl>
                                      </p:cBhvr>
                                    </p:animEffect>
                                  </p:childTnLst>
                                </p:cTn>
                              </p:par>
                              <p:par>
                                <p:cTn id="70" presetID="53" presetClass="entr" presetSubtype="16"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fltVal val="0"/>
                                          </p:val>
                                        </p:tav>
                                        <p:tav tm="100000">
                                          <p:val>
                                            <p:strVal val="#ppt_h"/>
                                          </p:val>
                                        </p:tav>
                                      </p:tavLst>
                                    </p:anim>
                                    <p:animEffect transition="in" filter="fade">
                                      <p:cBhvr>
                                        <p:cTn id="79" dur="500"/>
                                        <p:tgtEl>
                                          <p:spTgt spid="19"/>
                                        </p:tgtEl>
                                      </p:cBhvr>
                                    </p:animEffect>
                                  </p:childTnLst>
                                </p:cTn>
                              </p:par>
                              <p:par>
                                <p:cTn id="80" presetID="53" presetClass="entr" presetSubtype="16"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p:cTn id="82" dur="500" fill="hold"/>
                                        <p:tgtEl>
                                          <p:spTgt spid="7"/>
                                        </p:tgtEl>
                                        <p:attrNameLst>
                                          <p:attrName>ppt_w</p:attrName>
                                        </p:attrNameLst>
                                      </p:cBhvr>
                                      <p:tavLst>
                                        <p:tav tm="0">
                                          <p:val>
                                            <p:fltVal val="0"/>
                                          </p:val>
                                        </p:tav>
                                        <p:tav tm="100000">
                                          <p:val>
                                            <p:strVal val="#ppt_w"/>
                                          </p:val>
                                        </p:tav>
                                      </p:tavLst>
                                    </p:anim>
                                    <p:anim calcmode="lin" valueType="num">
                                      <p:cBhvr>
                                        <p:cTn id="83" dur="500" fill="hold"/>
                                        <p:tgtEl>
                                          <p:spTgt spid="7"/>
                                        </p:tgtEl>
                                        <p:attrNameLst>
                                          <p:attrName>ppt_h</p:attrName>
                                        </p:attrNameLst>
                                      </p:cBhvr>
                                      <p:tavLst>
                                        <p:tav tm="0">
                                          <p:val>
                                            <p:fltVal val="0"/>
                                          </p:val>
                                        </p:tav>
                                        <p:tav tm="100000">
                                          <p:val>
                                            <p:strVal val="#ppt_h"/>
                                          </p:val>
                                        </p:tav>
                                      </p:tavLst>
                                    </p:anim>
                                    <p:animEffect transition="in" filter="fade">
                                      <p:cBhvr>
                                        <p:cTn id="84" dur="500"/>
                                        <p:tgtEl>
                                          <p:spTgt spid="7"/>
                                        </p:tgtEl>
                                      </p:cBhvr>
                                    </p:animEffect>
                                  </p:childTnLst>
                                </p:cTn>
                              </p:par>
                              <p:par>
                                <p:cTn id="85" presetID="53" presetClass="entr" presetSubtype="16"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p:cTn id="87" dur="500" fill="hold"/>
                                        <p:tgtEl>
                                          <p:spTgt spid="11"/>
                                        </p:tgtEl>
                                        <p:attrNameLst>
                                          <p:attrName>ppt_w</p:attrName>
                                        </p:attrNameLst>
                                      </p:cBhvr>
                                      <p:tavLst>
                                        <p:tav tm="0">
                                          <p:val>
                                            <p:fltVal val="0"/>
                                          </p:val>
                                        </p:tav>
                                        <p:tav tm="100000">
                                          <p:val>
                                            <p:strVal val="#ppt_w"/>
                                          </p:val>
                                        </p:tav>
                                      </p:tavLst>
                                    </p:anim>
                                    <p:anim calcmode="lin" valueType="num">
                                      <p:cBhvr>
                                        <p:cTn id="88" dur="500" fill="hold"/>
                                        <p:tgtEl>
                                          <p:spTgt spid="11"/>
                                        </p:tgtEl>
                                        <p:attrNameLst>
                                          <p:attrName>ppt_h</p:attrName>
                                        </p:attrNameLst>
                                      </p:cBhvr>
                                      <p:tavLst>
                                        <p:tav tm="0">
                                          <p:val>
                                            <p:fltVal val="0"/>
                                          </p:val>
                                        </p:tav>
                                        <p:tav tm="100000">
                                          <p:val>
                                            <p:strVal val="#ppt_h"/>
                                          </p:val>
                                        </p:tav>
                                      </p:tavLst>
                                    </p:anim>
                                    <p:animEffect transition="in" filter="fade">
                                      <p:cBhvr>
                                        <p:cTn id="89" dur="500"/>
                                        <p:tgtEl>
                                          <p:spTgt spid="11"/>
                                        </p:tgtEl>
                                      </p:cBhvr>
                                    </p:animEffect>
                                  </p:childTnLst>
                                </p:cTn>
                              </p:par>
                              <p:par>
                                <p:cTn id="90" presetID="53" presetClass="entr" presetSubtype="16"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p:cTn id="92" dur="500" fill="hold"/>
                                        <p:tgtEl>
                                          <p:spTgt spid="8"/>
                                        </p:tgtEl>
                                        <p:attrNameLst>
                                          <p:attrName>ppt_w</p:attrName>
                                        </p:attrNameLst>
                                      </p:cBhvr>
                                      <p:tavLst>
                                        <p:tav tm="0">
                                          <p:val>
                                            <p:fltVal val="0"/>
                                          </p:val>
                                        </p:tav>
                                        <p:tav tm="100000">
                                          <p:val>
                                            <p:strVal val="#ppt_w"/>
                                          </p:val>
                                        </p:tav>
                                      </p:tavLst>
                                    </p:anim>
                                    <p:anim calcmode="lin" valueType="num">
                                      <p:cBhvr>
                                        <p:cTn id="93" dur="500" fill="hold"/>
                                        <p:tgtEl>
                                          <p:spTgt spid="8"/>
                                        </p:tgtEl>
                                        <p:attrNameLst>
                                          <p:attrName>ppt_h</p:attrName>
                                        </p:attrNameLst>
                                      </p:cBhvr>
                                      <p:tavLst>
                                        <p:tav tm="0">
                                          <p:val>
                                            <p:fltVal val="0"/>
                                          </p:val>
                                        </p:tav>
                                        <p:tav tm="100000">
                                          <p:val>
                                            <p:strVal val="#ppt_h"/>
                                          </p:val>
                                        </p:tav>
                                      </p:tavLst>
                                    </p:anim>
                                    <p:animEffect transition="in" filter="fade">
                                      <p:cBhvr>
                                        <p:cTn id="9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0985909" y="2212116"/>
            <a:ext cx="6273391" cy="5862769"/>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428750" y="3246821"/>
            <a:ext cx="6513642" cy="1184026"/>
            <a:chOff x="0" y="0"/>
            <a:chExt cx="1715527" cy="311842"/>
          </a:xfrm>
        </p:grpSpPr>
        <p:sp>
          <p:nvSpPr>
            <p:cNvPr id="5" name="Freeform 5"/>
            <p:cNvSpPr/>
            <p:nvPr/>
          </p:nvSpPr>
          <p:spPr>
            <a:xfrm>
              <a:off x="0" y="0"/>
              <a:ext cx="1715527" cy="311842"/>
            </a:xfrm>
            <a:custGeom>
              <a:avLst/>
              <a:gdLst/>
              <a:ahLst/>
              <a:cxnLst/>
              <a:rect l="l" t="t" r="r" b="b"/>
              <a:pathLst>
                <a:path w="1715527" h="311842">
                  <a:moveTo>
                    <a:pt x="1512327" y="0"/>
                  </a:moveTo>
                  <a:lnTo>
                    <a:pt x="0" y="0"/>
                  </a:lnTo>
                  <a:lnTo>
                    <a:pt x="0" y="311842"/>
                  </a:lnTo>
                  <a:lnTo>
                    <a:pt x="1512327" y="311842"/>
                  </a:lnTo>
                  <a:lnTo>
                    <a:pt x="1715527" y="155921"/>
                  </a:lnTo>
                  <a:lnTo>
                    <a:pt x="1512327" y="0"/>
                  </a:lnTo>
                  <a:close/>
                </a:path>
              </a:pathLst>
            </a:custGeom>
            <a:solidFill>
              <a:srgbClr val="155C94"/>
            </a:solidFill>
          </p:spPr>
        </p:sp>
        <p:sp>
          <p:nvSpPr>
            <p:cNvPr id="6" name="TextBox 6"/>
            <p:cNvSpPr txBox="1"/>
            <p:nvPr/>
          </p:nvSpPr>
          <p:spPr>
            <a:xfrm>
              <a:off x="0" y="-47625"/>
              <a:ext cx="1601227" cy="359467"/>
            </a:xfrm>
            <a:prstGeom prst="rect">
              <a:avLst/>
            </a:prstGeom>
          </p:spPr>
          <p:txBody>
            <a:bodyPr lIns="50800" tIns="50800" rIns="50800" bIns="50800" rtlCol="0" anchor="ctr"/>
            <a:lstStyle/>
            <a:p>
              <a:pPr algn="ctr">
                <a:lnSpc>
                  <a:spcPts val="4199"/>
                </a:lnSpc>
              </a:pPr>
              <a:r>
                <a:rPr lang="en-US" sz="2999">
                  <a:solidFill>
                    <a:srgbClr val="FFFFFF"/>
                  </a:solidFill>
                  <a:latin typeface="Open Sans Bold"/>
                </a:rPr>
                <a:t>Student Registration System</a:t>
              </a:r>
            </a:p>
          </p:txBody>
        </p:sp>
      </p:grpSp>
      <p:sp>
        <p:nvSpPr>
          <p:cNvPr id="7" name="TextBox 7"/>
          <p:cNvSpPr txBox="1"/>
          <p:nvPr/>
        </p:nvSpPr>
        <p:spPr>
          <a:xfrm>
            <a:off x="1028700" y="981075"/>
            <a:ext cx="10947619" cy="1571627"/>
          </a:xfrm>
          <a:prstGeom prst="rect">
            <a:avLst/>
          </a:prstGeom>
        </p:spPr>
        <p:txBody>
          <a:bodyPr lIns="0" tIns="0" rIns="0" bIns="0" rtlCol="0" anchor="t">
            <a:spAutoFit/>
          </a:bodyPr>
          <a:lstStyle/>
          <a:p>
            <a:pPr marL="0" lvl="0" indent="0">
              <a:lnSpc>
                <a:spcPts val="9600"/>
              </a:lnSpc>
            </a:pPr>
            <a:r>
              <a:rPr lang="en-US" sz="10000" spc="-600">
                <a:solidFill>
                  <a:srgbClr val="0B4E7C"/>
                </a:solidFill>
                <a:latin typeface="Rustic Printed"/>
              </a:rPr>
              <a:t>WHAT IS THIS PROJECT?</a:t>
            </a:r>
          </a:p>
        </p:txBody>
      </p:sp>
      <p:grpSp>
        <p:nvGrpSpPr>
          <p:cNvPr id="8" name="Group 8"/>
          <p:cNvGrpSpPr/>
          <p:nvPr/>
        </p:nvGrpSpPr>
        <p:grpSpPr>
          <a:xfrm>
            <a:off x="1419225" y="4607060"/>
            <a:ext cx="6523167" cy="1025256"/>
            <a:chOff x="0" y="0"/>
            <a:chExt cx="1787533" cy="280949"/>
          </a:xfrm>
        </p:grpSpPr>
        <p:sp>
          <p:nvSpPr>
            <p:cNvPr id="9" name="Freeform 9"/>
            <p:cNvSpPr/>
            <p:nvPr/>
          </p:nvSpPr>
          <p:spPr>
            <a:xfrm>
              <a:off x="0" y="0"/>
              <a:ext cx="1787533" cy="280949"/>
            </a:xfrm>
            <a:custGeom>
              <a:avLst/>
              <a:gdLst/>
              <a:ahLst/>
              <a:cxnLst/>
              <a:rect l="l" t="t" r="r" b="b"/>
              <a:pathLst>
                <a:path w="1787533" h="280949">
                  <a:moveTo>
                    <a:pt x="1584333" y="0"/>
                  </a:moveTo>
                  <a:lnTo>
                    <a:pt x="0" y="0"/>
                  </a:lnTo>
                  <a:lnTo>
                    <a:pt x="0" y="280949"/>
                  </a:lnTo>
                  <a:lnTo>
                    <a:pt x="1584333" y="280949"/>
                  </a:lnTo>
                  <a:lnTo>
                    <a:pt x="1787533" y="140475"/>
                  </a:lnTo>
                  <a:lnTo>
                    <a:pt x="1584333" y="0"/>
                  </a:lnTo>
                  <a:close/>
                </a:path>
              </a:pathLst>
            </a:custGeom>
            <a:solidFill>
              <a:srgbClr val="52BFAA"/>
            </a:solidFill>
          </p:spPr>
        </p:sp>
        <p:sp>
          <p:nvSpPr>
            <p:cNvPr id="10" name="TextBox 10"/>
            <p:cNvSpPr txBox="1"/>
            <p:nvPr/>
          </p:nvSpPr>
          <p:spPr>
            <a:xfrm>
              <a:off x="0" y="-47625"/>
              <a:ext cx="1673233" cy="328574"/>
            </a:xfrm>
            <a:prstGeom prst="rect">
              <a:avLst/>
            </a:prstGeom>
          </p:spPr>
          <p:txBody>
            <a:bodyPr lIns="50800" tIns="50800" rIns="50800" bIns="50800" rtlCol="0" anchor="ctr"/>
            <a:lstStyle/>
            <a:p>
              <a:pPr algn="ctr">
                <a:lnSpc>
                  <a:spcPts val="4199"/>
                </a:lnSpc>
              </a:pPr>
              <a:r>
                <a:rPr lang="en-US" sz="2999">
                  <a:solidFill>
                    <a:srgbClr val="000000"/>
                  </a:solidFill>
                  <a:latin typeface="Open Sans Bold"/>
                </a:rPr>
                <a:t>Software using QBASIC</a:t>
              </a:r>
            </a:p>
          </p:txBody>
        </p:sp>
      </p:grpSp>
      <p:grpSp>
        <p:nvGrpSpPr>
          <p:cNvPr id="11" name="Group 11"/>
          <p:cNvGrpSpPr/>
          <p:nvPr/>
        </p:nvGrpSpPr>
        <p:grpSpPr>
          <a:xfrm>
            <a:off x="1428750" y="5784715"/>
            <a:ext cx="6513642" cy="1216111"/>
            <a:chOff x="0" y="0"/>
            <a:chExt cx="1784922" cy="333249"/>
          </a:xfrm>
        </p:grpSpPr>
        <p:sp>
          <p:nvSpPr>
            <p:cNvPr id="12" name="Freeform 12"/>
            <p:cNvSpPr/>
            <p:nvPr/>
          </p:nvSpPr>
          <p:spPr>
            <a:xfrm>
              <a:off x="0" y="0"/>
              <a:ext cx="1784922" cy="333249"/>
            </a:xfrm>
            <a:custGeom>
              <a:avLst/>
              <a:gdLst/>
              <a:ahLst/>
              <a:cxnLst/>
              <a:rect l="l" t="t" r="r" b="b"/>
              <a:pathLst>
                <a:path w="1784922" h="333249">
                  <a:moveTo>
                    <a:pt x="1581722" y="0"/>
                  </a:moveTo>
                  <a:lnTo>
                    <a:pt x="0" y="0"/>
                  </a:lnTo>
                  <a:lnTo>
                    <a:pt x="0" y="333249"/>
                  </a:lnTo>
                  <a:lnTo>
                    <a:pt x="1581722" y="333249"/>
                  </a:lnTo>
                  <a:lnTo>
                    <a:pt x="1784922" y="166624"/>
                  </a:lnTo>
                  <a:lnTo>
                    <a:pt x="1581722" y="0"/>
                  </a:lnTo>
                  <a:close/>
                </a:path>
              </a:pathLst>
            </a:custGeom>
            <a:solidFill>
              <a:srgbClr val="155C94"/>
            </a:solidFill>
          </p:spPr>
        </p:sp>
        <p:sp>
          <p:nvSpPr>
            <p:cNvPr id="13" name="TextBox 13"/>
            <p:cNvSpPr txBox="1"/>
            <p:nvPr/>
          </p:nvSpPr>
          <p:spPr>
            <a:xfrm>
              <a:off x="0" y="-47625"/>
              <a:ext cx="1670622" cy="380874"/>
            </a:xfrm>
            <a:prstGeom prst="rect">
              <a:avLst/>
            </a:prstGeom>
          </p:spPr>
          <p:txBody>
            <a:bodyPr lIns="50800" tIns="50800" rIns="50800" bIns="50800" rtlCol="0" anchor="ctr"/>
            <a:lstStyle/>
            <a:p>
              <a:pPr algn="ctr">
                <a:lnSpc>
                  <a:spcPts val="4199"/>
                </a:lnSpc>
              </a:pPr>
              <a:r>
                <a:rPr lang="en-US" sz="2999">
                  <a:solidFill>
                    <a:srgbClr val="FFFFFF"/>
                  </a:solidFill>
                  <a:latin typeface="Open Sans Bold"/>
                </a:rPr>
                <a:t>Modular programming </a:t>
              </a:r>
            </a:p>
            <a:p>
              <a:pPr algn="ctr">
                <a:lnSpc>
                  <a:spcPts val="4199"/>
                </a:lnSpc>
              </a:pPr>
              <a:r>
                <a:rPr lang="en-US" sz="2999">
                  <a:solidFill>
                    <a:srgbClr val="FFFFFF"/>
                  </a:solidFill>
                  <a:latin typeface="Open Sans Bold"/>
                </a:rPr>
                <a:t>File Handling</a:t>
              </a:r>
            </a:p>
          </p:txBody>
        </p:sp>
      </p:grpSp>
      <p:grpSp>
        <p:nvGrpSpPr>
          <p:cNvPr id="14" name="Group 14"/>
          <p:cNvGrpSpPr/>
          <p:nvPr/>
        </p:nvGrpSpPr>
        <p:grpSpPr>
          <a:xfrm>
            <a:off x="1428750" y="7172276"/>
            <a:ext cx="6513642" cy="1216111"/>
            <a:chOff x="0" y="0"/>
            <a:chExt cx="1784922" cy="333249"/>
          </a:xfrm>
        </p:grpSpPr>
        <p:sp>
          <p:nvSpPr>
            <p:cNvPr id="15" name="Freeform 15"/>
            <p:cNvSpPr/>
            <p:nvPr/>
          </p:nvSpPr>
          <p:spPr>
            <a:xfrm>
              <a:off x="0" y="0"/>
              <a:ext cx="1784922" cy="333249"/>
            </a:xfrm>
            <a:custGeom>
              <a:avLst/>
              <a:gdLst/>
              <a:ahLst/>
              <a:cxnLst/>
              <a:rect l="l" t="t" r="r" b="b"/>
              <a:pathLst>
                <a:path w="1784922" h="333249">
                  <a:moveTo>
                    <a:pt x="1581722" y="0"/>
                  </a:moveTo>
                  <a:lnTo>
                    <a:pt x="0" y="0"/>
                  </a:lnTo>
                  <a:lnTo>
                    <a:pt x="0" y="333249"/>
                  </a:lnTo>
                  <a:lnTo>
                    <a:pt x="1581722" y="333249"/>
                  </a:lnTo>
                  <a:lnTo>
                    <a:pt x="1784922" y="166624"/>
                  </a:lnTo>
                  <a:lnTo>
                    <a:pt x="1581722" y="0"/>
                  </a:lnTo>
                  <a:close/>
                </a:path>
              </a:pathLst>
            </a:custGeom>
            <a:solidFill>
              <a:srgbClr val="77C4B5"/>
            </a:solidFill>
          </p:spPr>
        </p:sp>
        <p:sp>
          <p:nvSpPr>
            <p:cNvPr id="16" name="TextBox 16"/>
            <p:cNvSpPr txBox="1"/>
            <p:nvPr/>
          </p:nvSpPr>
          <p:spPr>
            <a:xfrm>
              <a:off x="0" y="-47625"/>
              <a:ext cx="1670622" cy="380874"/>
            </a:xfrm>
            <a:prstGeom prst="rect">
              <a:avLst/>
            </a:prstGeom>
          </p:spPr>
          <p:txBody>
            <a:bodyPr lIns="50800" tIns="50800" rIns="50800" bIns="50800" rtlCol="0" anchor="ctr"/>
            <a:lstStyle/>
            <a:p>
              <a:pPr algn="ctr">
                <a:lnSpc>
                  <a:spcPts val="4199"/>
                </a:lnSpc>
              </a:pPr>
              <a:r>
                <a:rPr lang="en-US" sz="2999">
                  <a:solidFill>
                    <a:srgbClr val="000000"/>
                  </a:solidFill>
                  <a:latin typeface="Open Sans Bold"/>
                </a:rPr>
                <a:t>Prototype to show the use of qbasic</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750" fill="hold"/>
                                        <p:tgtEl>
                                          <p:spTgt spid="14"/>
                                        </p:tgtEl>
                                        <p:attrNameLst>
                                          <p:attrName>ppt_x</p:attrName>
                                        </p:attrNameLst>
                                      </p:cBhvr>
                                      <p:tavLst>
                                        <p:tav tm="0">
                                          <p:val>
                                            <p:strVal val="#ppt_x"/>
                                          </p:val>
                                        </p:tav>
                                        <p:tav tm="100000">
                                          <p:val>
                                            <p:strVal val="#ppt_x"/>
                                          </p:val>
                                        </p:tav>
                                      </p:tavLst>
                                    </p:anim>
                                    <p:anim calcmode="lin" valueType="num">
                                      <p:cBhvr additive="base">
                                        <p:cTn id="28" dur="75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750" fill="hold"/>
                                        <p:tgtEl>
                                          <p:spTgt spid="3"/>
                                        </p:tgtEl>
                                        <p:attrNameLst>
                                          <p:attrName>ppt_x</p:attrName>
                                        </p:attrNameLst>
                                      </p:cBhvr>
                                      <p:tavLst>
                                        <p:tav tm="0">
                                          <p:val>
                                            <p:strVal val="#ppt_x"/>
                                          </p:val>
                                        </p:tav>
                                        <p:tav tm="100000">
                                          <p:val>
                                            <p:strVal val="#ppt_x"/>
                                          </p:val>
                                        </p:tav>
                                      </p:tavLst>
                                    </p:anim>
                                    <p:anim calcmode="lin" valueType="num">
                                      <p:cBhvr additive="base">
                                        <p:cTn id="32"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1503758" y="98107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rPr>
              <a:t>KEY FEATURES</a:t>
            </a:r>
          </a:p>
        </p:txBody>
      </p:sp>
      <p:sp>
        <p:nvSpPr>
          <p:cNvPr id="4" name="Freeform 4"/>
          <p:cNvSpPr/>
          <p:nvPr/>
        </p:nvSpPr>
        <p:spPr>
          <a:xfrm>
            <a:off x="688852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688852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1181244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1181244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1962205"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9" name="Freeform 9"/>
          <p:cNvSpPr/>
          <p:nvPr/>
        </p:nvSpPr>
        <p:spPr>
          <a:xfrm>
            <a:off x="1962205"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TextBox 10"/>
          <p:cNvSpPr txBox="1"/>
          <p:nvPr/>
        </p:nvSpPr>
        <p:spPr>
          <a:xfrm>
            <a:off x="2889070" y="4064322"/>
            <a:ext cx="2913717" cy="1019238"/>
          </a:xfrm>
          <a:prstGeom prst="rect">
            <a:avLst/>
          </a:prstGeom>
        </p:spPr>
        <p:txBody>
          <a:bodyPr lIns="0" tIns="0" rIns="0" bIns="0" rtlCol="0" anchor="t">
            <a:spAutoFit/>
          </a:bodyPr>
          <a:lstStyle/>
          <a:p>
            <a:pPr algn="ctr">
              <a:lnSpc>
                <a:spcPts val="4196"/>
              </a:lnSpc>
            </a:pPr>
            <a:r>
              <a:rPr lang="en-US" sz="2997">
                <a:solidFill>
                  <a:srgbClr val="FFFFFF"/>
                </a:solidFill>
                <a:latin typeface="Canva Sans Bold"/>
              </a:rPr>
              <a:t>Adding records of the student</a:t>
            </a:r>
          </a:p>
        </p:txBody>
      </p:sp>
      <p:sp>
        <p:nvSpPr>
          <p:cNvPr id="11" name="TextBox 11"/>
          <p:cNvSpPr txBox="1"/>
          <p:nvPr/>
        </p:nvSpPr>
        <p:spPr>
          <a:xfrm>
            <a:off x="7540955" y="3972565"/>
            <a:ext cx="3373376" cy="1461913"/>
          </a:xfrm>
          <a:prstGeom prst="rect">
            <a:avLst/>
          </a:prstGeom>
        </p:spPr>
        <p:txBody>
          <a:bodyPr lIns="0" tIns="0" rIns="0" bIns="0" rtlCol="0" anchor="t">
            <a:spAutoFit/>
          </a:bodyPr>
          <a:lstStyle/>
          <a:p>
            <a:pPr marL="0" lvl="0" indent="0" algn="ctr">
              <a:lnSpc>
                <a:spcPts val="3947"/>
              </a:lnSpc>
            </a:pPr>
            <a:r>
              <a:rPr lang="en-US" sz="2819">
                <a:solidFill>
                  <a:srgbClr val="000000"/>
                </a:solidFill>
                <a:latin typeface="Canva Sans Bold"/>
              </a:rPr>
              <a:t>SEARCHING RECORDS WITH STUDENT'S NAME</a:t>
            </a:r>
          </a:p>
        </p:txBody>
      </p:sp>
      <p:sp>
        <p:nvSpPr>
          <p:cNvPr id="12" name="TextBox 12"/>
          <p:cNvSpPr txBox="1"/>
          <p:nvPr/>
        </p:nvSpPr>
        <p:spPr>
          <a:xfrm>
            <a:off x="12563925" y="4054797"/>
            <a:ext cx="3174491" cy="1389935"/>
          </a:xfrm>
          <a:prstGeom prst="rect">
            <a:avLst/>
          </a:prstGeom>
        </p:spPr>
        <p:txBody>
          <a:bodyPr lIns="0" tIns="0" rIns="0" bIns="0" rtlCol="0" anchor="t">
            <a:spAutoFit/>
          </a:bodyPr>
          <a:lstStyle/>
          <a:p>
            <a:pPr marL="0" lvl="0" indent="0" algn="ctr">
              <a:lnSpc>
                <a:spcPts val="3714"/>
              </a:lnSpc>
            </a:pPr>
            <a:r>
              <a:rPr lang="en-US" sz="2653">
                <a:solidFill>
                  <a:srgbClr val="FFFFFF"/>
                </a:solidFill>
                <a:latin typeface="Canva Sans Bold"/>
              </a:rPr>
              <a:t>UPDATING THE INFORMATION OF STUDENTS</a:t>
            </a:r>
          </a:p>
        </p:txBody>
      </p:sp>
      <p:sp>
        <p:nvSpPr>
          <p:cNvPr id="13" name="TextBox 13"/>
          <p:cNvSpPr txBox="1"/>
          <p:nvPr/>
        </p:nvSpPr>
        <p:spPr>
          <a:xfrm>
            <a:off x="3247292"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01</a:t>
            </a:r>
          </a:p>
        </p:txBody>
      </p:sp>
      <p:sp>
        <p:nvSpPr>
          <p:cNvPr id="14" name="TextBox 14"/>
          <p:cNvSpPr txBox="1"/>
          <p:nvPr/>
        </p:nvSpPr>
        <p:spPr>
          <a:xfrm>
            <a:off x="8172414" y="3222824"/>
            <a:ext cx="1943173" cy="754380"/>
          </a:xfrm>
          <a:prstGeom prst="rect">
            <a:avLst/>
          </a:prstGeom>
        </p:spPr>
        <p:txBody>
          <a:bodyPr lIns="0" tIns="0" rIns="0" bIns="0" rtlCol="0" anchor="t">
            <a:spAutoFit/>
          </a:bodyPr>
          <a:lstStyle/>
          <a:p>
            <a:pPr algn="ctr">
              <a:lnSpc>
                <a:spcPts val="4860"/>
              </a:lnSpc>
            </a:pPr>
            <a:r>
              <a:rPr lang="en-US" sz="4500">
                <a:solidFill>
                  <a:srgbClr val="000000"/>
                </a:solidFill>
                <a:latin typeface="Rustic Printed Bold"/>
              </a:rPr>
              <a:t>02</a:t>
            </a:r>
          </a:p>
        </p:txBody>
      </p:sp>
      <p:sp>
        <p:nvSpPr>
          <p:cNvPr id="15" name="TextBox 15"/>
          <p:cNvSpPr txBox="1"/>
          <p:nvPr/>
        </p:nvSpPr>
        <p:spPr>
          <a:xfrm>
            <a:off x="13097535"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Bold"/>
              </a:rPr>
              <a:t>03</a:t>
            </a:r>
          </a:p>
        </p:txBody>
      </p:sp>
      <p:sp>
        <p:nvSpPr>
          <p:cNvPr id="16" name="TextBox 16"/>
          <p:cNvSpPr txBox="1"/>
          <p:nvPr/>
        </p:nvSpPr>
        <p:spPr>
          <a:xfrm>
            <a:off x="8172414"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Bold"/>
              </a:rPr>
              <a:t>05</a:t>
            </a:r>
          </a:p>
        </p:txBody>
      </p:sp>
      <p:sp>
        <p:nvSpPr>
          <p:cNvPr id="17" name="TextBox 17"/>
          <p:cNvSpPr txBox="1"/>
          <p:nvPr/>
        </p:nvSpPr>
        <p:spPr>
          <a:xfrm>
            <a:off x="3249905" y="6670341"/>
            <a:ext cx="1943173" cy="754380"/>
          </a:xfrm>
          <a:prstGeom prst="rect">
            <a:avLst/>
          </a:prstGeom>
        </p:spPr>
        <p:txBody>
          <a:bodyPr lIns="0" tIns="0" rIns="0" bIns="0" rtlCol="0" anchor="t">
            <a:spAutoFit/>
          </a:bodyPr>
          <a:lstStyle/>
          <a:p>
            <a:pPr algn="ctr">
              <a:lnSpc>
                <a:spcPts val="4860"/>
              </a:lnSpc>
            </a:pPr>
            <a:r>
              <a:rPr lang="en-US" sz="4500">
                <a:solidFill>
                  <a:srgbClr val="000000"/>
                </a:solidFill>
                <a:latin typeface="Rustic Printed Bold"/>
              </a:rPr>
              <a:t>04</a:t>
            </a:r>
          </a:p>
        </p:txBody>
      </p:sp>
      <p:sp>
        <p:nvSpPr>
          <p:cNvPr id="18" name="TextBox 18"/>
          <p:cNvSpPr txBox="1"/>
          <p:nvPr/>
        </p:nvSpPr>
        <p:spPr>
          <a:xfrm>
            <a:off x="2634246" y="7500921"/>
            <a:ext cx="3174491" cy="1389935"/>
          </a:xfrm>
          <a:prstGeom prst="rect">
            <a:avLst/>
          </a:prstGeom>
        </p:spPr>
        <p:txBody>
          <a:bodyPr lIns="0" tIns="0" rIns="0" bIns="0" rtlCol="0" anchor="t">
            <a:spAutoFit/>
          </a:bodyPr>
          <a:lstStyle/>
          <a:p>
            <a:pPr marL="0" lvl="0" indent="0" algn="ctr">
              <a:lnSpc>
                <a:spcPts val="3714"/>
              </a:lnSpc>
            </a:pPr>
            <a:r>
              <a:rPr lang="en-US" sz="2653">
                <a:solidFill>
                  <a:srgbClr val="000000"/>
                </a:solidFill>
                <a:latin typeface="Canva Sans Bold"/>
              </a:rPr>
              <a:t>DELETING THE RECORDS OF STUDENTS</a:t>
            </a:r>
          </a:p>
        </p:txBody>
      </p:sp>
      <p:sp>
        <p:nvSpPr>
          <p:cNvPr id="19" name="TextBox 19"/>
          <p:cNvSpPr txBox="1"/>
          <p:nvPr/>
        </p:nvSpPr>
        <p:spPr>
          <a:xfrm>
            <a:off x="7640397" y="7415196"/>
            <a:ext cx="3174491" cy="1389935"/>
          </a:xfrm>
          <a:prstGeom prst="rect">
            <a:avLst/>
          </a:prstGeom>
        </p:spPr>
        <p:txBody>
          <a:bodyPr lIns="0" tIns="0" rIns="0" bIns="0" rtlCol="0" anchor="t">
            <a:spAutoFit/>
          </a:bodyPr>
          <a:lstStyle/>
          <a:p>
            <a:pPr marL="0" lvl="0" indent="0" algn="ctr">
              <a:lnSpc>
                <a:spcPts val="3714"/>
              </a:lnSpc>
            </a:pPr>
            <a:r>
              <a:rPr lang="en-US" sz="2653">
                <a:solidFill>
                  <a:srgbClr val="FFFFFF"/>
                </a:solidFill>
                <a:latin typeface="Canva Sans Bold"/>
              </a:rPr>
              <a:t>VIEWING ALL RECORDS AT ONCE</a:t>
            </a:r>
          </a:p>
        </p:txBody>
      </p:sp>
      <p:sp>
        <p:nvSpPr>
          <p:cNvPr id="20" name="TextBox 20"/>
          <p:cNvSpPr txBox="1"/>
          <p:nvPr/>
        </p:nvSpPr>
        <p:spPr>
          <a:xfrm>
            <a:off x="12083305" y="6805480"/>
            <a:ext cx="3971633" cy="1725438"/>
          </a:xfrm>
          <a:prstGeom prst="rect">
            <a:avLst/>
          </a:prstGeom>
        </p:spPr>
        <p:txBody>
          <a:bodyPr lIns="0" tIns="0" rIns="0" bIns="0" rtlCol="0" anchor="t">
            <a:spAutoFit/>
          </a:bodyPr>
          <a:lstStyle/>
          <a:p>
            <a:pPr algn="ctr">
              <a:lnSpc>
                <a:spcPts val="4647"/>
              </a:lnSpc>
            </a:pPr>
            <a:r>
              <a:rPr lang="en-US" sz="3319">
                <a:solidFill>
                  <a:srgbClr val="000000"/>
                </a:solidFill>
                <a:latin typeface="Canva Sans Bold"/>
              </a:rPr>
              <a:t>CAN BE ADDED </a:t>
            </a:r>
          </a:p>
          <a:p>
            <a:pPr algn="ctr">
              <a:lnSpc>
                <a:spcPts val="4647"/>
              </a:lnSpc>
            </a:pPr>
            <a:r>
              <a:rPr lang="en-US" sz="3319">
                <a:solidFill>
                  <a:srgbClr val="000000"/>
                </a:solidFill>
                <a:latin typeface="Canva Sans Bold"/>
              </a:rPr>
              <a:t>AS PER THE </a:t>
            </a:r>
          </a:p>
          <a:p>
            <a:pPr marL="0" lvl="0" indent="0" algn="ctr">
              <a:lnSpc>
                <a:spcPts val="4647"/>
              </a:lnSpc>
            </a:pPr>
            <a:r>
              <a:rPr lang="en-US" sz="3319">
                <a:solidFill>
                  <a:srgbClr val="000000"/>
                </a:solidFill>
                <a:latin typeface="Canva Sans Bold"/>
              </a:rPr>
              <a:t>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ppt_w*0.7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animEffect transition="in" filter="fade">
                                      <p:cBhvr>
                                        <p:cTn id="14" dur="500"/>
                                        <p:tgtEl>
                                          <p:spTgt spid="3"/>
                                        </p:tgtEl>
                                      </p:cBhvr>
                                    </p:animEffect>
                                  </p:childTnLst>
                                </p:cTn>
                              </p:par>
                              <p:par>
                                <p:cTn id="15" presetID="55"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strVal val="#ppt_w*0.70"/>
                                          </p:val>
                                        </p:tav>
                                        <p:tav tm="100000">
                                          <p:val>
                                            <p:strVal val="#ppt_w"/>
                                          </p:val>
                                        </p:tav>
                                      </p:tavLst>
                                    </p:anim>
                                    <p:anim calcmode="lin" valueType="num">
                                      <p:cBhvr>
                                        <p:cTn id="18" dur="500" fill="hold"/>
                                        <p:tgtEl>
                                          <p:spTgt spid="4"/>
                                        </p:tgtEl>
                                        <p:attrNameLst>
                                          <p:attrName>ppt_h</p:attrName>
                                        </p:attrNameLst>
                                      </p:cBhvr>
                                      <p:tavLst>
                                        <p:tav tm="0">
                                          <p:val>
                                            <p:strVal val="#ppt_h"/>
                                          </p:val>
                                        </p:tav>
                                        <p:tav tm="100000">
                                          <p:val>
                                            <p:strVal val="#ppt_h"/>
                                          </p:val>
                                        </p:tav>
                                      </p:tavLst>
                                    </p:anim>
                                    <p:animEffect transition="in" filter="fade">
                                      <p:cBhvr>
                                        <p:cTn id="19" dur="500"/>
                                        <p:tgtEl>
                                          <p:spTgt spid="4"/>
                                        </p:tgtEl>
                                      </p:cBhvr>
                                    </p:animEffect>
                                  </p:childTnLst>
                                </p:cTn>
                              </p:par>
                              <p:par>
                                <p:cTn id="20" presetID="55"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strVal val="#ppt_w*0.7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animEffect transition="in" filter="fade">
                                      <p:cBhvr>
                                        <p:cTn id="24" dur="500"/>
                                        <p:tgtEl>
                                          <p:spTgt spid="5"/>
                                        </p:tgtEl>
                                      </p:cBhvr>
                                    </p:animEffect>
                                  </p:childTnLst>
                                </p:cTn>
                              </p:par>
                              <p:par>
                                <p:cTn id="25" presetID="55"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ppt_w*0.70"/>
                                          </p:val>
                                        </p:tav>
                                        <p:tav tm="100000">
                                          <p:val>
                                            <p:strVal val="#ppt_w"/>
                                          </p:val>
                                        </p:tav>
                                      </p:tavLst>
                                    </p:anim>
                                    <p:anim calcmode="lin" valueType="num">
                                      <p:cBhvr>
                                        <p:cTn id="28" dur="500" fill="hold"/>
                                        <p:tgtEl>
                                          <p:spTgt spid="8"/>
                                        </p:tgtEl>
                                        <p:attrNameLst>
                                          <p:attrName>ppt_h</p:attrName>
                                        </p:attrNameLst>
                                      </p:cBhvr>
                                      <p:tavLst>
                                        <p:tav tm="0">
                                          <p:val>
                                            <p:strVal val="#ppt_h"/>
                                          </p:val>
                                        </p:tav>
                                        <p:tav tm="100000">
                                          <p:val>
                                            <p:strVal val="#ppt_h"/>
                                          </p:val>
                                        </p:tav>
                                      </p:tavLst>
                                    </p:anim>
                                    <p:animEffect transition="in" filter="fade">
                                      <p:cBhvr>
                                        <p:cTn id="29" dur="500"/>
                                        <p:tgtEl>
                                          <p:spTgt spid="8"/>
                                        </p:tgtEl>
                                      </p:cBhvr>
                                    </p:animEffect>
                                  </p:childTnLst>
                                </p:cTn>
                              </p:par>
                              <p:par>
                                <p:cTn id="30" presetID="55"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strVal val="#ppt_w*0.70"/>
                                          </p:val>
                                        </p:tav>
                                        <p:tav tm="100000">
                                          <p:val>
                                            <p:strVal val="#ppt_w"/>
                                          </p:val>
                                        </p:tav>
                                      </p:tavLst>
                                    </p:anim>
                                    <p:anim calcmode="lin" valueType="num">
                                      <p:cBhvr>
                                        <p:cTn id="33" dur="500" fill="hold"/>
                                        <p:tgtEl>
                                          <p:spTgt spid="9"/>
                                        </p:tgtEl>
                                        <p:attrNameLst>
                                          <p:attrName>ppt_h</p:attrName>
                                        </p:attrNameLst>
                                      </p:cBhvr>
                                      <p:tavLst>
                                        <p:tav tm="0">
                                          <p:val>
                                            <p:strVal val="#ppt_h"/>
                                          </p:val>
                                        </p:tav>
                                        <p:tav tm="100000">
                                          <p:val>
                                            <p:strVal val="#ppt_h"/>
                                          </p:val>
                                        </p:tav>
                                      </p:tavLst>
                                    </p:anim>
                                    <p:animEffect transition="in" filter="fade">
                                      <p:cBhvr>
                                        <p:cTn id="34" dur="500"/>
                                        <p:tgtEl>
                                          <p:spTgt spid="9"/>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strVal val="#ppt_w*0.7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animEffect transition="in" filter="fade">
                                      <p:cBhvr>
                                        <p:cTn id="39" dur="500"/>
                                        <p:tgtEl>
                                          <p:spTgt spid="10"/>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strVal val="#ppt_w*0.70"/>
                                          </p:val>
                                        </p:tav>
                                        <p:tav tm="100000">
                                          <p:val>
                                            <p:strVal val="#ppt_w"/>
                                          </p:val>
                                        </p:tav>
                                      </p:tavLst>
                                    </p:anim>
                                    <p:anim calcmode="lin" valueType="num">
                                      <p:cBhvr>
                                        <p:cTn id="43" dur="500" fill="hold"/>
                                        <p:tgtEl>
                                          <p:spTgt spid="11"/>
                                        </p:tgtEl>
                                        <p:attrNameLst>
                                          <p:attrName>ppt_h</p:attrName>
                                        </p:attrNameLst>
                                      </p:cBhvr>
                                      <p:tavLst>
                                        <p:tav tm="0">
                                          <p:val>
                                            <p:strVal val="#ppt_h"/>
                                          </p:val>
                                        </p:tav>
                                        <p:tav tm="100000">
                                          <p:val>
                                            <p:strVal val="#ppt_h"/>
                                          </p:val>
                                        </p:tav>
                                      </p:tavLst>
                                    </p:anim>
                                    <p:animEffect transition="in" filter="fade">
                                      <p:cBhvr>
                                        <p:cTn id="44" dur="500"/>
                                        <p:tgtEl>
                                          <p:spTgt spid="11"/>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strVal val="#ppt_w*0.70"/>
                                          </p:val>
                                        </p:tav>
                                        <p:tav tm="100000">
                                          <p:val>
                                            <p:strVal val="#ppt_w"/>
                                          </p:val>
                                        </p:tav>
                                      </p:tavLst>
                                    </p:anim>
                                    <p:anim calcmode="lin" valueType="num">
                                      <p:cBhvr>
                                        <p:cTn id="48" dur="500" fill="hold"/>
                                        <p:tgtEl>
                                          <p:spTgt spid="13"/>
                                        </p:tgtEl>
                                        <p:attrNameLst>
                                          <p:attrName>ppt_h</p:attrName>
                                        </p:attrNameLst>
                                      </p:cBhvr>
                                      <p:tavLst>
                                        <p:tav tm="0">
                                          <p:val>
                                            <p:strVal val="#ppt_h"/>
                                          </p:val>
                                        </p:tav>
                                        <p:tav tm="100000">
                                          <p:val>
                                            <p:strVal val="#ppt_h"/>
                                          </p:val>
                                        </p:tav>
                                      </p:tavLst>
                                    </p:anim>
                                    <p:animEffect transition="in" filter="fade">
                                      <p:cBhvr>
                                        <p:cTn id="49" dur="500"/>
                                        <p:tgtEl>
                                          <p:spTgt spid="13"/>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strVal val="#ppt_w*0.70"/>
                                          </p:val>
                                        </p:tav>
                                        <p:tav tm="100000">
                                          <p:val>
                                            <p:strVal val="#ppt_w"/>
                                          </p:val>
                                        </p:tav>
                                      </p:tavLst>
                                    </p:anim>
                                    <p:anim calcmode="lin" valueType="num">
                                      <p:cBhvr>
                                        <p:cTn id="53" dur="500" fill="hold"/>
                                        <p:tgtEl>
                                          <p:spTgt spid="14"/>
                                        </p:tgtEl>
                                        <p:attrNameLst>
                                          <p:attrName>ppt_h</p:attrName>
                                        </p:attrNameLst>
                                      </p:cBhvr>
                                      <p:tavLst>
                                        <p:tav tm="0">
                                          <p:val>
                                            <p:strVal val="#ppt_h"/>
                                          </p:val>
                                        </p:tav>
                                        <p:tav tm="100000">
                                          <p:val>
                                            <p:strVal val="#ppt_h"/>
                                          </p:val>
                                        </p:tav>
                                      </p:tavLst>
                                    </p:anim>
                                    <p:animEffect transition="in" filter="fade">
                                      <p:cBhvr>
                                        <p:cTn id="54" dur="500"/>
                                        <p:tgtEl>
                                          <p:spTgt spid="14"/>
                                        </p:tgtEl>
                                      </p:cBhvr>
                                    </p:animEffect>
                                  </p:childTnLst>
                                </p:cTn>
                              </p:par>
                              <p:par>
                                <p:cTn id="55" presetID="55"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strVal val="#ppt_w*0.70"/>
                                          </p:val>
                                        </p:tav>
                                        <p:tav tm="100000">
                                          <p:val>
                                            <p:strVal val="#ppt_w"/>
                                          </p:val>
                                        </p:tav>
                                      </p:tavLst>
                                    </p:anim>
                                    <p:anim calcmode="lin" valueType="num">
                                      <p:cBhvr>
                                        <p:cTn id="58" dur="500" fill="hold"/>
                                        <p:tgtEl>
                                          <p:spTgt spid="16"/>
                                        </p:tgtEl>
                                        <p:attrNameLst>
                                          <p:attrName>ppt_h</p:attrName>
                                        </p:attrNameLst>
                                      </p:cBhvr>
                                      <p:tavLst>
                                        <p:tav tm="0">
                                          <p:val>
                                            <p:strVal val="#ppt_h"/>
                                          </p:val>
                                        </p:tav>
                                        <p:tav tm="100000">
                                          <p:val>
                                            <p:strVal val="#ppt_h"/>
                                          </p:val>
                                        </p:tav>
                                      </p:tavLst>
                                    </p:anim>
                                    <p:animEffect transition="in" filter="fade">
                                      <p:cBhvr>
                                        <p:cTn id="59" dur="500"/>
                                        <p:tgtEl>
                                          <p:spTgt spid="16"/>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strVal val="#ppt_w*0.70"/>
                                          </p:val>
                                        </p:tav>
                                        <p:tav tm="100000">
                                          <p:val>
                                            <p:strVal val="#ppt_w"/>
                                          </p:val>
                                        </p:tav>
                                      </p:tavLst>
                                    </p:anim>
                                    <p:anim calcmode="lin" valueType="num">
                                      <p:cBhvr>
                                        <p:cTn id="63" dur="500" fill="hold"/>
                                        <p:tgtEl>
                                          <p:spTgt spid="17"/>
                                        </p:tgtEl>
                                        <p:attrNameLst>
                                          <p:attrName>ppt_h</p:attrName>
                                        </p:attrNameLst>
                                      </p:cBhvr>
                                      <p:tavLst>
                                        <p:tav tm="0">
                                          <p:val>
                                            <p:strVal val="#ppt_h"/>
                                          </p:val>
                                        </p:tav>
                                        <p:tav tm="100000">
                                          <p:val>
                                            <p:strVal val="#ppt_h"/>
                                          </p:val>
                                        </p:tav>
                                      </p:tavLst>
                                    </p:anim>
                                    <p:animEffect transition="in" filter="fade">
                                      <p:cBhvr>
                                        <p:cTn id="64" dur="500"/>
                                        <p:tgtEl>
                                          <p:spTgt spid="17"/>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strVal val="#ppt_w*0.70"/>
                                          </p:val>
                                        </p:tav>
                                        <p:tav tm="100000">
                                          <p:val>
                                            <p:strVal val="#ppt_w"/>
                                          </p:val>
                                        </p:tav>
                                      </p:tavLst>
                                    </p:anim>
                                    <p:anim calcmode="lin" valueType="num">
                                      <p:cBhvr>
                                        <p:cTn id="68" dur="500" fill="hold"/>
                                        <p:tgtEl>
                                          <p:spTgt spid="18"/>
                                        </p:tgtEl>
                                        <p:attrNameLst>
                                          <p:attrName>ppt_h</p:attrName>
                                        </p:attrNameLst>
                                      </p:cBhvr>
                                      <p:tavLst>
                                        <p:tav tm="0">
                                          <p:val>
                                            <p:strVal val="#ppt_h"/>
                                          </p:val>
                                        </p:tav>
                                        <p:tav tm="100000">
                                          <p:val>
                                            <p:strVal val="#ppt_h"/>
                                          </p:val>
                                        </p:tav>
                                      </p:tavLst>
                                    </p:anim>
                                    <p:animEffect transition="in" filter="fade">
                                      <p:cBhvr>
                                        <p:cTn id="69" dur="500"/>
                                        <p:tgtEl>
                                          <p:spTgt spid="18"/>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strVal val="#ppt_w*0.70"/>
                                          </p:val>
                                        </p:tav>
                                        <p:tav tm="100000">
                                          <p:val>
                                            <p:strVal val="#ppt_w"/>
                                          </p:val>
                                        </p:tav>
                                      </p:tavLst>
                                    </p:anim>
                                    <p:anim calcmode="lin" valueType="num">
                                      <p:cBhvr>
                                        <p:cTn id="73" dur="500" fill="hold"/>
                                        <p:tgtEl>
                                          <p:spTgt spid="19"/>
                                        </p:tgtEl>
                                        <p:attrNameLst>
                                          <p:attrName>ppt_h</p:attrName>
                                        </p:attrNameLst>
                                      </p:cBhvr>
                                      <p:tavLst>
                                        <p:tav tm="0">
                                          <p:val>
                                            <p:strVal val="#ppt_h"/>
                                          </p:val>
                                        </p:tav>
                                        <p:tav tm="100000">
                                          <p:val>
                                            <p:strVal val="#ppt_h"/>
                                          </p:val>
                                        </p:tav>
                                      </p:tavLst>
                                    </p:anim>
                                    <p:animEffect transition="in" filter="fade">
                                      <p:cBhvr>
                                        <p:cTn id="74" dur="500"/>
                                        <p:tgtEl>
                                          <p:spTgt spid="19"/>
                                        </p:tgtEl>
                                      </p:cBhvr>
                                    </p:animEffect>
                                  </p:childTnLst>
                                </p:cTn>
                              </p:par>
                              <p:par>
                                <p:cTn id="75" presetID="55" presetClass="entr" presetSubtype="0" fill="hold" nodeType="with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p:cTn id="77" dur="500" fill="hold"/>
                                        <p:tgtEl>
                                          <p:spTgt spid="6"/>
                                        </p:tgtEl>
                                        <p:attrNameLst>
                                          <p:attrName>ppt_w</p:attrName>
                                        </p:attrNameLst>
                                      </p:cBhvr>
                                      <p:tavLst>
                                        <p:tav tm="0">
                                          <p:val>
                                            <p:strVal val="#ppt_w*0.70"/>
                                          </p:val>
                                        </p:tav>
                                        <p:tav tm="100000">
                                          <p:val>
                                            <p:strVal val="#ppt_w"/>
                                          </p:val>
                                        </p:tav>
                                      </p:tavLst>
                                    </p:anim>
                                    <p:anim calcmode="lin" valueType="num">
                                      <p:cBhvr>
                                        <p:cTn id="78" dur="500" fill="hold"/>
                                        <p:tgtEl>
                                          <p:spTgt spid="6"/>
                                        </p:tgtEl>
                                        <p:attrNameLst>
                                          <p:attrName>ppt_h</p:attrName>
                                        </p:attrNameLst>
                                      </p:cBhvr>
                                      <p:tavLst>
                                        <p:tav tm="0">
                                          <p:val>
                                            <p:strVal val="#ppt_h"/>
                                          </p:val>
                                        </p:tav>
                                        <p:tav tm="100000">
                                          <p:val>
                                            <p:strVal val="#ppt_h"/>
                                          </p:val>
                                        </p:tav>
                                      </p:tavLst>
                                    </p:anim>
                                    <p:animEffect transition="in" filter="fade">
                                      <p:cBhvr>
                                        <p:cTn id="79" dur="500"/>
                                        <p:tgtEl>
                                          <p:spTgt spid="6"/>
                                        </p:tgtEl>
                                      </p:cBhvr>
                                    </p:animEffect>
                                  </p:childTnLst>
                                </p:cTn>
                              </p:par>
                              <p:par>
                                <p:cTn id="80" presetID="55" presetClass="entr" presetSubtype="0"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p:cTn id="82" dur="500" fill="hold"/>
                                        <p:tgtEl>
                                          <p:spTgt spid="7"/>
                                        </p:tgtEl>
                                        <p:attrNameLst>
                                          <p:attrName>ppt_w</p:attrName>
                                        </p:attrNameLst>
                                      </p:cBhvr>
                                      <p:tavLst>
                                        <p:tav tm="0">
                                          <p:val>
                                            <p:strVal val="#ppt_w*0.70"/>
                                          </p:val>
                                        </p:tav>
                                        <p:tav tm="100000">
                                          <p:val>
                                            <p:strVal val="#ppt_w"/>
                                          </p:val>
                                        </p:tav>
                                      </p:tavLst>
                                    </p:anim>
                                    <p:anim calcmode="lin" valueType="num">
                                      <p:cBhvr>
                                        <p:cTn id="83" dur="500" fill="hold"/>
                                        <p:tgtEl>
                                          <p:spTgt spid="7"/>
                                        </p:tgtEl>
                                        <p:attrNameLst>
                                          <p:attrName>ppt_h</p:attrName>
                                        </p:attrNameLst>
                                      </p:cBhvr>
                                      <p:tavLst>
                                        <p:tav tm="0">
                                          <p:val>
                                            <p:strVal val="#ppt_h"/>
                                          </p:val>
                                        </p:tav>
                                        <p:tav tm="100000">
                                          <p:val>
                                            <p:strVal val="#ppt_h"/>
                                          </p:val>
                                        </p:tav>
                                      </p:tavLst>
                                    </p:anim>
                                    <p:animEffect transition="in" filter="fade">
                                      <p:cBhvr>
                                        <p:cTn id="84" dur="500"/>
                                        <p:tgtEl>
                                          <p:spTgt spid="7"/>
                                        </p:tgtEl>
                                      </p:cBhvr>
                                    </p:animEffect>
                                  </p:childTnLst>
                                </p:cTn>
                              </p:par>
                              <p:par>
                                <p:cTn id="85" presetID="55"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strVal val="#ppt_w*0.70"/>
                                          </p:val>
                                        </p:tav>
                                        <p:tav tm="100000">
                                          <p:val>
                                            <p:strVal val="#ppt_w"/>
                                          </p:val>
                                        </p:tav>
                                      </p:tavLst>
                                    </p:anim>
                                    <p:anim calcmode="lin" valueType="num">
                                      <p:cBhvr>
                                        <p:cTn id="88" dur="500" fill="hold"/>
                                        <p:tgtEl>
                                          <p:spTgt spid="20"/>
                                        </p:tgtEl>
                                        <p:attrNameLst>
                                          <p:attrName>ppt_h</p:attrName>
                                        </p:attrNameLst>
                                      </p:cBhvr>
                                      <p:tavLst>
                                        <p:tav tm="0">
                                          <p:val>
                                            <p:strVal val="#ppt_h"/>
                                          </p:val>
                                        </p:tav>
                                        <p:tav tm="100000">
                                          <p:val>
                                            <p:strVal val="#ppt_h"/>
                                          </p:val>
                                        </p:tav>
                                      </p:tavLst>
                                    </p:anim>
                                    <p:animEffect transition="in" filter="fade">
                                      <p:cBhvr>
                                        <p:cTn id="89" dur="500"/>
                                        <p:tgtEl>
                                          <p:spTgt spid="20"/>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p:cTn id="92" dur="500" fill="hold"/>
                                        <p:tgtEl>
                                          <p:spTgt spid="12"/>
                                        </p:tgtEl>
                                        <p:attrNameLst>
                                          <p:attrName>ppt_w</p:attrName>
                                        </p:attrNameLst>
                                      </p:cBhvr>
                                      <p:tavLst>
                                        <p:tav tm="0">
                                          <p:val>
                                            <p:strVal val="#ppt_w*0.70"/>
                                          </p:val>
                                        </p:tav>
                                        <p:tav tm="100000">
                                          <p:val>
                                            <p:strVal val="#ppt_w"/>
                                          </p:val>
                                        </p:tav>
                                      </p:tavLst>
                                    </p:anim>
                                    <p:anim calcmode="lin" valueType="num">
                                      <p:cBhvr>
                                        <p:cTn id="93" dur="500" fill="hold"/>
                                        <p:tgtEl>
                                          <p:spTgt spid="12"/>
                                        </p:tgtEl>
                                        <p:attrNameLst>
                                          <p:attrName>ppt_h</p:attrName>
                                        </p:attrNameLst>
                                      </p:cBhvr>
                                      <p:tavLst>
                                        <p:tav tm="0">
                                          <p:val>
                                            <p:strVal val="#ppt_h"/>
                                          </p:val>
                                        </p:tav>
                                        <p:tav tm="100000">
                                          <p:val>
                                            <p:strVal val="#ppt_h"/>
                                          </p:val>
                                        </p:tav>
                                      </p:tavLst>
                                    </p:anim>
                                    <p:animEffect transition="in" filter="fade">
                                      <p:cBhvr>
                                        <p:cTn id="94" dur="500"/>
                                        <p:tgtEl>
                                          <p:spTgt spid="12"/>
                                        </p:tgtEl>
                                      </p:cBhvr>
                                    </p:animEffect>
                                  </p:childTnLst>
                                </p:cTn>
                              </p:par>
                              <p:par>
                                <p:cTn id="95" presetID="55"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 calcmode="lin" valueType="num">
                                      <p:cBhvr>
                                        <p:cTn id="97" dur="500" fill="hold"/>
                                        <p:tgtEl>
                                          <p:spTgt spid="15"/>
                                        </p:tgtEl>
                                        <p:attrNameLst>
                                          <p:attrName>ppt_w</p:attrName>
                                        </p:attrNameLst>
                                      </p:cBhvr>
                                      <p:tavLst>
                                        <p:tav tm="0">
                                          <p:val>
                                            <p:strVal val="#ppt_w*0.70"/>
                                          </p:val>
                                        </p:tav>
                                        <p:tav tm="100000">
                                          <p:val>
                                            <p:strVal val="#ppt_w"/>
                                          </p:val>
                                        </p:tav>
                                      </p:tavLst>
                                    </p:anim>
                                    <p:anim calcmode="lin" valueType="num">
                                      <p:cBhvr>
                                        <p:cTn id="98" dur="500" fill="hold"/>
                                        <p:tgtEl>
                                          <p:spTgt spid="15"/>
                                        </p:tgtEl>
                                        <p:attrNameLst>
                                          <p:attrName>ppt_h</p:attrName>
                                        </p:attrNameLst>
                                      </p:cBhvr>
                                      <p:tavLst>
                                        <p:tav tm="0">
                                          <p:val>
                                            <p:strVal val="#ppt_h"/>
                                          </p:val>
                                        </p:tav>
                                        <p:tav tm="100000">
                                          <p:val>
                                            <p:strVal val="#ppt_h"/>
                                          </p:val>
                                        </p:tav>
                                      </p:tavLst>
                                    </p:anim>
                                    <p:animEffect transition="in" filter="fade">
                                      <p:cBhvr>
                                        <p:cTn id="9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15" grpId="0"/>
      <p:bldP spid="16" grpId="0"/>
      <p:bldP spid="17"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55C94"/>
            </a:solidFill>
            <a:ln cap="sq">
              <a:noFill/>
              <a:prstDash val="solid"/>
              <a:miter/>
            </a:ln>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742421" y="1102878"/>
            <a:ext cx="10803157" cy="8027803"/>
          </a:xfrm>
          <a:custGeom>
            <a:avLst/>
            <a:gdLst/>
            <a:ahLst/>
            <a:cxnLst/>
            <a:rect l="l" t="t" r="r" b="b"/>
            <a:pathLst>
              <a:path w="10803157" h="8027803">
                <a:moveTo>
                  <a:pt x="0" y="0"/>
                </a:moveTo>
                <a:lnTo>
                  <a:pt x="10803158" y="0"/>
                </a:lnTo>
                <a:lnTo>
                  <a:pt x="10803158" y="8027803"/>
                </a:lnTo>
                <a:lnTo>
                  <a:pt x="0" y="8027803"/>
                </a:lnTo>
                <a:lnTo>
                  <a:pt x="0" y="0"/>
                </a:lnTo>
                <a:close/>
              </a:path>
            </a:pathLst>
          </a:custGeom>
          <a:blipFill>
            <a:blip r:embed="rId3"/>
            <a:stretch>
              <a:fillRect t="-318" b="-318"/>
            </a:stretch>
          </a:blipFill>
        </p:spPr>
      </p:sp>
      <p:sp>
        <p:nvSpPr>
          <p:cNvPr id="7" name="Freeform 7"/>
          <p:cNvSpPr/>
          <p:nvPr/>
        </p:nvSpPr>
        <p:spPr>
          <a:xfrm rot="2830164">
            <a:off x="7669690" y="8619188"/>
            <a:ext cx="3550978" cy="3705954"/>
          </a:xfrm>
          <a:custGeom>
            <a:avLst/>
            <a:gdLst/>
            <a:ahLst/>
            <a:cxnLst/>
            <a:rect l="l" t="t" r="r" b="b"/>
            <a:pathLst>
              <a:path w="3550978" h="3705954">
                <a:moveTo>
                  <a:pt x="0" y="0"/>
                </a:moveTo>
                <a:lnTo>
                  <a:pt x="3550978" y="0"/>
                </a:lnTo>
                <a:lnTo>
                  <a:pt x="3550978" y="3705954"/>
                </a:lnTo>
                <a:lnTo>
                  <a:pt x="0" y="3705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9" name="Freeform 9"/>
          <p:cNvSpPr/>
          <p:nvPr/>
        </p:nvSpPr>
        <p:spPr>
          <a:xfrm rot="-10800000">
            <a:off x="-1136437" y="-1204186"/>
            <a:ext cx="3869837" cy="4265352"/>
          </a:xfrm>
          <a:custGeom>
            <a:avLst/>
            <a:gdLst/>
            <a:ahLst/>
            <a:cxnLst/>
            <a:rect l="l" t="t" r="r" b="b"/>
            <a:pathLst>
              <a:path w="3869837" h="4265352">
                <a:moveTo>
                  <a:pt x="0" y="0"/>
                </a:moveTo>
                <a:lnTo>
                  <a:pt x="3869838" y="0"/>
                </a:lnTo>
                <a:lnTo>
                  <a:pt x="3869838" y="4265352"/>
                </a:lnTo>
                <a:lnTo>
                  <a:pt x="0" y="426535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10" name="Group 10"/>
          <p:cNvGrpSpPr/>
          <p:nvPr/>
        </p:nvGrpSpPr>
        <p:grpSpPr>
          <a:xfrm>
            <a:off x="9905338" y="7662043"/>
            <a:ext cx="2994068" cy="622524"/>
            <a:chOff x="0" y="0"/>
            <a:chExt cx="788561" cy="163957"/>
          </a:xfrm>
        </p:grpSpPr>
        <p:sp>
          <p:nvSpPr>
            <p:cNvPr id="11" name="Freeform 11"/>
            <p:cNvSpPr/>
            <p:nvPr/>
          </p:nvSpPr>
          <p:spPr>
            <a:xfrm>
              <a:off x="0" y="0"/>
              <a:ext cx="788561" cy="163957"/>
            </a:xfrm>
            <a:custGeom>
              <a:avLst/>
              <a:gdLst/>
              <a:ahLst/>
              <a:cxnLst/>
              <a:rect l="l" t="t" r="r" b="b"/>
              <a:pathLst>
                <a:path w="788561" h="163957">
                  <a:moveTo>
                    <a:pt x="0" y="0"/>
                  </a:moveTo>
                  <a:lnTo>
                    <a:pt x="788561" y="0"/>
                  </a:lnTo>
                  <a:lnTo>
                    <a:pt x="788561" y="163957"/>
                  </a:lnTo>
                  <a:lnTo>
                    <a:pt x="0" y="163957"/>
                  </a:lnTo>
                  <a:close/>
                </a:path>
              </a:pathLst>
            </a:custGeom>
            <a:solidFill>
              <a:srgbClr val="589D3A"/>
            </a:solidFill>
          </p:spPr>
        </p:sp>
        <p:sp>
          <p:nvSpPr>
            <p:cNvPr id="12" name="TextBox 12"/>
            <p:cNvSpPr txBox="1"/>
            <p:nvPr/>
          </p:nvSpPr>
          <p:spPr>
            <a:xfrm>
              <a:off x="0" y="-38100"/>
              <a:ext cx="788561" cy="202057"/>
            </a:xfrm>
            <a:prstGeom prst="rect">
              <a:avLst/>
            </a:prstGeom>
          </p:spPr>
          <p:txBody>
            <a:bodyPr lIns="50800" tIns="50800" rIns="50800" bIns="50800" rtlCol="0" anchor="ctr"/>
            <a:lstStyle/>
            <a:p>
              <a:pPr algn="ctr">
                <a:lnSpc>
                  <a:spcPts val="3079"/>
                </a:lnSpc>
              </a:pPr>
              <a:endParaRPr/>
            </a:p>
          </p:txBody>
        </p:sp>
      </p:grpSp>
      <p:sp>
        <p:nvSpPr>
          <p:cNvPr id="13" name="TextBox 13"/>
          <p:cNvSpPr txBox="1"/>
          <p:nvPr/>
        </p:nvSpPr>
        <p:spPr>
          <a:xfrm>
            <a:off x="4855984" y="189623"/>
            <a:ext cx="7929594" cy="1112403"/>
          </a:xfrm>
          <a:prstGeom prst="rect">
            <a:avLst/>
          </a:prstGeom>
        </p:spPr>
        <p:txBody>
          <a:bodyPr lIns="0" tIns="0" rIns="0" bIns="0" rtlCol="0" anchor="t">
            <a:spAutoFit/>
          </a:bodyPr>
          <a:lstStyle/>
          <a:p>
            <a:pPr marL="0" lvl="0" indent="0" algn="ctr">
              <a:lnSpc>
                <a:spcPts val="6767"/>
              </a:lnSpc>
            </a:pPr>
            <a:r>
              <a:rPr lang="en-US" sz="7049" spc="-422">
                <a:solidFill>
                  <a:srgbClr val="0B4E7C"/>
                </a:solidFill>
                <a:latin typeface="Rustic Printed"/>
              </a:rPr>
              <a:t>HOW IT WORKS?</a:t>
            </a:r>
          </a:p>
        </p:txBody>
      </p:sp>
      <p:sp>
        <p:nvSpPr>
          <p:cNvPr id="14" name="TextBox 14"/>
          <p:cNvSpPr txBox="1"/>
          <p:nvPr/>
        </p:nvSpPr>
        <p:spPr>
          <a:xfrm>
            <a:off x="9406428" y="7719193"/>
            <a:ext cx="3492978" cy="465053"/>
          </a:xfrm>
          <a:prstGeom prst="rect">
            <a:avLst/>
          </a:prstGeom>
        </p:spPr>
        <p:txBody>
          <a:bodyPr lIns="0" tIns="0" rIns="0" bIns="0" rtlCol="0" anchor="t">
            <a:spAutoFit/>
          </a:bodyPr>
          <a:lstStyle/>
          <a:p>
            <a:pPr algn="ctr">
              <a:lnSpc>
                <a:spcPts val="1809"/>
              </a:lnSpc>
            </a:pPr>
            <a:r>
              <a:rPr lang="en-US" sz="1809">
                <a:solidFill>
                  <a:srgbClr val="F7F7F7"/>
                </a:solidFill>
                <a:latin typeface="Muli Heavy"/>
              </a:rPr>
              <a:t>VIEW ALL  RECORDS</a:t>
            </a:r>
          </a:p>
          <a:p>
            <a:pPr algn="ctr">
              <a:lnSpc>
                <a:spcPts val="1809"/>
              </a:lnSpc>
            </a:pPr>
            <a:r>
              <a:rPr lang="en-US" sz="1809">
                <a:solidFill>
                  <a:srgbClr val="F7F7F7"/>
                </a:solidFill>
                <a:latin typeface="Muli Heavy"/>
              </a:rPr>
              <a:t> AT A TIME</a:t>
            </a:r>
          </a:p>
        </p:txBody>
      </p:sp>
      <p:sp>
        <p:nvSpPr>
          <p:cNvPr id="15" name="Freeform 15"/>
          <p:cNvSpPr/>
          <p:nvPr/>
        </p:nvSpPr>
        <p:spPr>
          <a:xfrm rot="5400000">
            <a:off x="-980254" y="8178521"/>
            <a:ext cx="3056273" cy="3368637"/>
          </a:xfrm>
          <a:custGeom>
            <a:avLst/>
            <a:gdLst/>
            <a:ahLst/>
            <a:cxnLst/>
            <a:rect l="l" t="t" r="r" b="b"/>
            <a:pathLst>
              <a:path w="3056273" h="3368637">
                <a:moveTo>
                  <a:pt x="0" y="0"/>
                </a:moveTo>
                <a:lnTo>
                  <a:pt x="3056273" y="0"/>
                </a:lnTo>
                <a:lnTo>
                  <a:pt x="3056273" y="3368637"/>
                </a:lnTo>
                <a:lnTo>
                  <a:pt x="0" y="33686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6" name="Freeform 16"/>
          <p:cNvSpPr/>
          <p:nvPr/>
        </p:nvSpPr>
        <p:spPr>
          <a:xfrm rot="-5400000">
            <a:off x="16170643" y="-1192770"/>
            <a:ext cx="3056273" cy="3368637"/>
          </a:xfrm>
          <a:custGeom>
            <a:avLst/>
            <a:gdLst/>
            <a:ahLst/>
            <a:cxnLst/>
            <a:rect l="l" t="t" r="r" b="b"/>
            <a:pathLst>
              <a:path w="3056273" h="3368637">
                <a:moveTo>
                  <a:pt x="0" y="0"/>
                </a:moveTo>
                <a:lnTo>
                  <a:pt x="3056273" y="0"/>
                </a:lnTo>
                <a:lnTo>
                  <a:pt x="3056273" y="3368637"/>
                </a:lnTo>
                <a:lnTo>
                  <a:pt x="0" y="33686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6" presetClass="entr" presetSubtype="21"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par>
                                <p:cTn id="23" presetID="16" presetClass="entr" presetSubtype="2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par>
                                <p:cTn id="29" presetID="16" presetClass="entr" presetSubtype="21"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16" presetClass="entr" presetSubtype="2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054643" y="2973705"/>
            <a:ext cx="6940374" cy="6132766"/>
          </a:xfrm>
          <a:custGeom>
            <a:avLst/>
            <a:gdLst/>
            <a:ahLst/>
            <a:cxnLst/>
            <a:rect l="l" t="t" r="r" b="b"/>
            <a:pathLst>
              <a:path w="6940374" h="6132766">
                <a:moveTo>
                  <a:pt x="0" y="0"/>
                </a:moveTo>
                <a:lnTo>
                  <a:pt x="6940374" y="0"/>
                </a:lnTo>
                <a:lnTo>
                  <a:pt x="6940374" y="6132766"/>
                </a:lnTo>
                <a:lnTo>
                  <a:pt x="0" y="613276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292983" y="2973705"/>
            <a:ext cx="6940374" cy="6132766"/>
          </a:xfrm>
          <a:custGeom>
            <a:avLst/>
            <a:gdLst/>
            <a:ahLst/>
            <a:cxnLst/>
            <a:rect l="l" t="t" r="r" b="b"/>
            <a:pathLst>
              <a:path w="6940374" h="6132766">
                <a:moveTo>
                  <a:pt x="0" y="0"/>
                </a:moveTo>
                <a:lnTo>
                  <a:pt x="6940374" y="0"/>
                </a:lnTo>
                <a:lnTo>
                  <a:pt x="6940374" y="6132766"/>
                </a:lnTo>
                <a:lnTo>
                  <a:pt x="0" y="613276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4926389" y="981075"/>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rPr>
              <a:t>OBJECTIVES</a:t>
            </a:r>
          </a:p>
        </p:txBody>
      </p:sp>
      <p:sp>
        <p:nvSpPr>
          <p:cNvPr id="6" name="TextBox 6"/>
          <p:cNvSpPr txBox="1"/>
          <p:nvPr/>
        </p:nvSpPr>
        <p:spPr>
          <a:xfrm>
            <a:off x="3968395" y="3683341"/>
            <a:ext cx="3112870" cy="1520190"/>
          </a:xfrm>
          <a:prstGeom prst="rect">
            <a:avLst/>
          </a:prstGeom>
        </p:spPr>
        <p:txBody>
          <a:bodyPr lIns="0" tIns="0" rIns="0" bIns="0" rtlCol="0" anchor="t">
            <a:spAutoFit/>
          </a:bodyPr>
          <a:lstStyle/>
          <a:p>
            <a:pPr marL="0" lvl="0" indent="0" algn="ctr">
              <a:lnSpc>
                <a:spcPts val="5280"/>
              </a:lnSpc>
              <a:spcBef>
                <a:spcPct val="0"/>
              </a:spcBef>
            </a:pPr>
            <a:r>
              <a:rPr lang="en-US" sz="5500" spc="-330">
                <a:solidFill>
                  <a:srgbClr val="FFFFFF"/>
                </a:solidFill>
                <a:latin typeface="Rustic Printed"/>
              </a:rPr>
              <a:t>SCHOOL PROJECT</a:t>
            </a:r>
          </a:p>
        </p:txBody>
      </p:sp>
      <p:sp>
        <p:nvSpPr>
          <p:cNvPr id="7" name="TextBox 7"/>
          <p:cNvSpPr txBox="1"/>
          <p:nvPr/>
        </p:nvSpPr>
        <p:spPr>
          <a:xfrm>
            <a:off x="2729047" y="5401353"/>
            <a:ext cx="5591567" cy="2200514"/>
          </a:xfrm>
          <a:prstGeom prst="rect">
            <a:avLst/>
          </a:prstGeom>
        </p:spPr>
        <p:txBody>
          <a:bodyPr lIns="0" tIns="0" rIns="0" bIns="0" rtlCol="0" anchor="t">
            <a:spAutoFit/>
          </a:bodyPr>
          <a:lstStyle/>
          <a:p>
            <a:pPr algn="just">
              <a:lnSpc>
                <a:spcPts val="3515"/>
              </a:lnSpc>
            </a:pPr>
            <a:r>
              <a:rPr lang="en-US" sz="2450" dirty="0">
                <a:solidFill>
                  <a:srgbClr val="FFFFFF"/>
                </a:solidFill>
                <a:latin typeface="Canva Sans"/>
              </a:rPr>
              <a:t>We made this system as our school project. Our subject teacher assigned us to make a software using </a:t>
            </a:r>
            <a:r>
              <a:rPr lang="en-US" sz="2450" dirty="0" err="1">
                <a:solidFill>
                  <a:srgbClr val="FFFFFF"/>
                </a:solidFill>
                <a:latin typeface="Canva Sans"/>
              </a:rPr>
              <a:t>qbasic</a:t>
            </a:r>
            <a:r>
              <a:rPr lang="en-US" sz="2450" dirty="0">
                <a:solidFill>
                  <a:srgbClr val="FFFFFF"/>
                </a:solidFill>
                <a:latin typeface="Canva Sans"/>
              </a:rPr>
              <a:t> and we chose student registration system as our project.</a:t>
            </a:r>
          </a:p>
        </p:txBody>
      </p:sp>
      <p:sp>
        <p:nvSpPr>
          <p:cNvPr id="8" name="TextBox 8"/>
          <p:cNvSpPr txBox="1"/>
          <p:nvPr/>
        </p:nvSpPr>
        <p:spPr>
          <a:xfrm>
            <a:off x="10543007" y="3683341"/>
            <a:ext cx="4440326" cy="1520190"/>
          </a:xfrm>
          <a:prstGeom prst="rect">
            <a:avLst/>
          </a:prstGeom>
        </p:spPr>
        <p:txBody>
          <a:bodyPr lIns="0" tIns="0" rIns="0" bIns="0" rtlCol="0" anchor="t">
            <a:spAutoFit/>
          </a:bodyPr>
          <a:lstStyle/>
          <a:p>
            <a:pPr marL="0" lvl="0" indent="0" algn="ctr">
              <a:lnSpc>
                <a:spcPts val="5280"/>
              </a:lnSpc>
              <a:spcBef>
                <a:spcPct val="0"/>
              </a:spcBef>
            </a:pPr>
            <a:r>
              <a:rPr lang="en-US" sz="5500" spc="-330">
                <a:solidFill>
                  <a:srgbClr val="000000"/>
                </a:solidFill>
                <a:latin typeface="Rustic Printed"/>
              </a:rPr>
              <a:t>SOFTWARE WITH A LANGUAGE</a:t>
            </a:r>
          </a:p>
        </p:txBody>
      </p:sp>
      <p:sp>
        <p:nvSpPr>
          <p:cNvPr id="9" name="TextBox 9"/>
          <p:cNvSpPr txBox="1"/>
          <p:nvPr/>
        </p:nvSpPr>
        <p:spPr>
          <a:xfrm>
            <a:off x="9776877" y="5193093"/>
            <a:ext cx="6085129" cy="2893813"/>
          </a:xfrm>
          <a:prstGeom prst="rect">
            <a:avLst/>
          </a:prstGeom>
        </p:spPr>
        <p:txBody>
          <a:bodyPr lIns="0" tIns="0" rIns="0" bIns="0" rtlCol="0" anchor="t">
            <a:spAutoFit/>
          </a:bodyPr>
          <a:lstStyle/>
          <a:p>
            <a:pPr algn="just">
              <a:lnSpc>
                <a:spcPts val="3826"/>
              </a:lnSpc>
            </a:pPr>
            <a:r>
              <a:rPr lang="en-US" sz="2675">
                <a:solidFill>
                  <a:srgbClr val="000000"/>
                </a:solidFill>
                <a:latin typeface="Canva Sans"/>
              </a:rPr>
              <a:t>We want to understand as well as show you all that QBASIC can also be used in making software. We can make simple softwares that we can use in our own computer to make the task easy.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par>
                                <p:cTn id="11" presetID="18" presetClass="entr" presetSubtype="1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trips(downLeft)">
                                      <p:cBhvr>
                                        <p:cTn id="13" dur="500"/>
                                        <p:tgtEl>
                                          <p:spTgt spid="3"/>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par>
                                <p:cTn id="17" presetID="18" presetClass="entr" presetSubtype="1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trips(downLeft)">
                                      <p:cBhvr>
                                        <p:cTn id="19" dur="500"/>
                                        <p:tgtEl>
                                          <p:spTgt spid="4"/>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strips(down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7565" y="3313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4657620" y="2066832"/>
            <a:ext cx="8961694" cy="6219267"/>
          </a:xfrm>
          <a:prstGeom prst="rect">
            <a:avLst/>
          </a:prstGeom>
        </p:spPr>
        <p:txBody>
          <a:bodyPr lIns="0" tIns="0" rIns="0" bIns="0" rtlCol="0" anchor="t">
            <a:spAutoFit/>
          </a:bodyPr>
          <a:lstStyle/>
          <a:p>
            <a:pPr algn="ctr">
              <a:lnSpc>
                <a:spcPts val="15866"/>
              </a:lnSpc>
            </a:pPr>
            <a:r>
              <a:rPr lang="en-US" sz="18850" spc="-1133" dirty="0">
                <a:solidFill>
                  <a:srgbClr val="0B4E7C"/>
                </a:solidFill>
                <a:latin typeface="Rustic Printed"/>
              </a:rPr>
              <a:t>LET'S SEE THE SOFTWARE</a:t>
            </a:r>
            <a:endParaRPr lang="en-US" sz="18888" spc="-1133" dirty="0">
              <a:solidFill>
                <a:srgbClr val="0B4E7C"/>
              </a:solidFill>
              <a:latin typeface="Rustic Printed"/>
            </a:endParaRP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rot="18988372">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3439542">
            <a:off x="12900414" y="1482937"/>
            <a:ext cx="3282832" cy="1972643"/>
          </a:xfrm>
          <a:custGeom>
            <a:avLst/>
            <a:gdLst/>
            <a:ahLst/>
            <a:cxnLst/>
            <a:rect l="l" t="t" r="r" b="b"/>
            <a:pathLst>
              <a:path w="3282832" h="1972643">
                <a:moveTo>
                  <a:pt x="0" y="0"/>
                </a:moveTo>
                <a:lnTo>
                  <a:pt x="3282832" y="0"/>
                </a:lnTo>
                <a:lnTo>
                  <a:pt x="3282832" y="1972643"/>
                </a:lnTo>
                <a:lnTo>
                  <a:pt x="0" y="197264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14364718">
            <a:off x="2385075" y="7042246"/>
            <a:ext cx="3282832" cy="1972643"/>
          </a:xfrm>
          <a:custGeom>
            <a:avLst/>
            <a:gdLst/>
            <a:ahLst/>
            <a:cxnLst/>
            <a:rect l="l" t="t" r="r" b="b"/>
            <a:pathLst>
              <a:path w="3282832" h="1972643">
                <a:moveTo>
                  <a:pt x="0" y="0"/>
                </a:moveTo>
                <a:lnTo>
                  <a:pt x="3282832" y="0"/>
                </a:lnTo>
                <a:lnTo>
                  <a:pt x="3282832" y="1972644"/>
                </a:lnTo>
                <a:lnTo>
                  <a:pt x="0" y="197264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flipH="1">
            <a:off x="3751742" y="2024734"/>
            <a:ext cx="1420176" cy="1530409"/>
          </a:xfrm>
          <a:custGeom>
            <a:avLst/>
            <a:gdLst/>
            <a:ahLst/>
            <a:cxnLst/>
            <a:rect l="l" t="t" r="r" b="b"/>
            <a:pathLst>
              <a:path w="1420176" h="1530409">
                <a:moveTo>
                  <a:pt x="1420175" y="0"/>
                </a:moveTo>
                <a:lnTo>
                  <a:pt x="0" y="0"/>
                </a:lnTo>
                <a:lnTo>
                  <a:pt x="0" y="1530409"/>
                </a:lnTo>
                <a:lnTo>
                  <a:pt x="1420175" y="1530409"/>
                </a:lnTo>
                <a:lnTo>
                  <a:pt x="1420175"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p:cNvSpPr/>
          <p:nvPr/>
        </p:nvSpPr>
        <p:spPr>
          <a:xfrm>
            <a:off x="13866345" y="7300652"/>
            <a:ext cx="1350971" cy="1455833"/>
          </a:xfrm>
          <a:custGeom>
            <a:avLst/>
            <a:gdLst/>
            <a:ahLst/>
            <a:cxnLst/>
            <a:rect l="l" t="t" r="r" b="b"/>
            <a:pathLst>
              <a:path w="1350971" h="1455833">
                <a:moveTo>
                  <a:pt x="0" y="0"/>
                </a:moveTo>
                <a:lnTo>
                  <a:pt x="1350971" y="0"/>
                </a:lnTo>
                <a:lnTo>
                  <a:pt x="1350971" y="1455832"/>
                </a:lnTo>
                <a:lnTo>
                  <a:pt x="0" y="1455832"/>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ppt_x"/>
                                          </p:val>
                                        </p:tav>
                                        <p:tav tm="100000">
                                          <p:val>
                                            <p:strVal val="#ppt_x"/>
                                          </p:val>
                                        </p:tav>
                                      </p:tavLst>
                                    </p:anim>
                                    <p:anim calcmode="lin" valueType="num">
                                      <p:cBhvr additive="base">
                                        <p:cTn id="64" dur="500" fill="hold"/>
                                        <p:tgtEl>
                                          <p:spTgt spid="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500" fill="hold"/>
                                        <p:tgtEl>
                                          <p:spTgt spid="4"/>
                                        </p:tgtEl>
                                        <p:attrNameLst>
                                          <p:attrName>ppt_x</p:attrName>
                                        </p:attrNameLst>
                                      </p:cBhvr>
                                      <p:tavLst>
                                        <p:tav tm="0">
                                          <p:val>
                                            <p:strVal val="#ppt_x"/>
                                          </p:val>
                                        </p:tav>
                                        <p:tav tm="100000">
                                          <p:val>
                                            <p:strVal val="#ppt_x"/>
                                          </p:val>
                                        </p:tav>
                                      </p:tavLst>
                                    </p:anim>
                                    <p:anim calcmode="lin" valueType="num">
                                      <p:cBhvr additive="base">
                                        <p:cTn id="7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Organic Group Project Presentation</dc:title>
  <cp:revision>82</cp:revision>
  <dcterms:created xsi:type="dcterms:W3CDTF">2006-08-16T00:00:00Z</dcterms:created>
  <dcterms:modified xsi:type="dcterms:W3CDTF">2024-03-11T15:28:44Z</dcterms:modified>
  <dc:identifier>DAF_HFlpnpY</dc:identifier>
</cp:coreProperties>
</file>